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071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7A75A8C-0C88-4199-A412-C19A52D523DC}" v="9" dt="2026-10-12T14:50:44.2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 Hall" userId="87ad2a6400b701e2" providerId="LiveId" clId="{D89C0A8F-0281-44C9-A80A-F2CF0322BE84}"/>
    <pc:docChg chg="addSld modSld">
      <pc:chgData name="Alex Hall" userId="87ad2a6400b701e2" providerId="LiveId" clId="{D89C0A8F-0281-44C9-A80A-F2CF0322BE84}" dt="2026-10-12T14:50:44.208" v="19"/>
      <pc:docMkLst>
        <pc:docMk/>
      </pc:docMkLst>
      <pc:sldChg chg="addSp modSp mod modAnim">
        <pc:chgData name="Alex Hall" userId="87ad2a6400b701e2" providerId="LiveId" clId="{D89C0A8F-0281-44C9-A80A-F2CF0322BE84}" dt="2026-10-12T14:48:10.092" v="8"/>
        <pc:sldMkLst>
          <pc:docMk/>
          <pc:sldMk cId="4227013024" sldId="257"/>
        </pc:sldMkLst>
        <pc:picChg chg="add mod modCrop">
          <ac:chgData name="Alex Hall" userId="87ad2a6400b701e2" providerId="LiveId" clId="{D89C0A8F-0281-44C9-A80A-F2CF0322BE84}" dt="2026-10-12T14:47:45.502" v="6" actId="14100"/>
          <ac:picMkLst>
            <pc:docMk/>
            <pc:sldMk cId="4227013024" sldId="257"/>
            <ac:picMk id="4" creationId="{E33AF535-A231-A713-CC74-9AE5B5182DCF}"/>
          </ac:picMkLst>
        </pc:picChg>
        <pc:picChg chg="mod">
          <ac:chgData name="Alex Hall" userId="87ad2a6400b701e2" providerId="LiveId" clId="{D89C0A8F-0281-44C9-A80A-F2CF0322BE84}" dt="2026-10-12T14:47:01.972" v="1" actId="1076"/>
          <ac:picMkLst>
            <pc:docMk/>
            <pc:sldMk cId="4227013024" sldId="257"/>
            <ac:picMk id="7" creationId="{6BFFA36B-1585-3D92-2B3B-D762C948081B}"/>
          </ac:picMkLst>
        </pc:picChg>
      </pc:sldChg>
      <pc:sldChg chg="modSp mod modAnim">
        <pc:chgData name="Alex Hall" userId="87ad2a6400b701e2" providerId="LiveId" clId="{D89C0A8F-0281-44C9-A80A-F2CF0322BE84}" dt="2026-10-12T14:50:44.208" v="19"/>
        <pc:sldMkLst>
          <pc:docMk/>
          <pc:sldMk cId="2652309709" sldId="258"/>
        </pc:sldMkLst>
        <pc:picChg chg="mod">
          <ac:chgData name="Alex Hall" userId="87ad2a6400b701e2" providerId="LiveId" clId="{D89C0A8F-0281-44C9-A80A-F2CF0322BE84}" dt="2026-10-12T14:50:29.325" v="18" actId="1076"/>
          <ac:picMkLst>
            <pc:docMk/>
            <pc:sldMk cId="2652309709" sldId="258"/>
            <ac:picMk id="7" creationId="{0E843E3F-F9D2-BBAB-388A-66B127C24C95}"/>
          </ac:picMkLst>
        </pc:picChg>
      </pc:sldChg>
      <pc:sldChg chg="modAnim">
        <pc:chgData name="Alex Hall" userId="87ad2a6400b701e2" providerId="LiveId" clId="{D89C0A8F-0281-44C9-A80A-F2CF0322BE84}" dt="2026-10-12T14:48:42.472" v="12"/>
        <pc:sldMkLst>
          <pc:docMk/>
          <pc:sldMk cId="1651066919" sldId="262"/>
        </pc:sldMkLst>
      </pc:sldChg>
      <pc:sldChg chg="addSp modSp new mod modAnim">
        <pc:chgData name="Alex Hall" userId="87ad2a6400b701e2" providerId="LiveId" clId="{D89C0A8F-0281-44C9-A80A-F2CF0322BE84}" dt="2026-10-12T14:49:51.877" v="17"/>
        <pc:sldMkLst>
          <pc:docMk/>
          <pc:sldMk cId="3529021591" sldId="263"/>
        </pc:sldMkLst>
        <pc:picChg chg="add mod">
          <ac:chgData name="Alex Hall" userId="87ad2a6400b701e2" providerId="LiveId" clId="{D89C0A8F-0281-44C9-A80A-F2CF0322BE84}" dt="2026-10-12T14:48:30.192" v="10"/>
          <ac:picMkLst>
            <pc:docMk/>
            <pc:sldMk cId="3529021591" sldId="263"/>
            <ac:picMk id="2" creationId="{13FCB7FB-FFA1-7DF8-AE41-7D3F0E6BE4CB}"/>
          </ac:picMkLst>
        </pc:picChg>
        <pc:picChg chg="add mod">
          <ac:chgData name="Alex Hall" userId="87ad2a6400b701e2" providerId="LiveId" clId="{D89C0A8F-0281-44C9-A80A-F2CF0322BE84}" dt="2026-10-12T14:49:44.873" v="16" actId="29295"/>
          <ac:picMkLst>
            <pc:docMk/>
            <pc:sldMk cId="3529021591" sldId="263"/>
            <ac:picMk id="3" creationId="{2082E2E6-6EE4-59E2-2C8A-ACDDB574191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1371599"/>
            <a:ext cx="6675120" cy="2951825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584879"/>
            <a:ext cx="667512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79B-705B-4489-957E-7E8A228BDFA0}" type="datetime1">
              <a:rPr lang="en-US" smtClean="0"/>
              <a:t>10/12/2026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1140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F774-3FA6-43B8-9241-99959C8FD463}" type="datetime1">
              <a:rPr lang="en-US" smtClean="0"/>
              <a:t>10/12/2026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6850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BB59B6-79B9-97F5-AC3B-DF65899D39D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91366"/>
            <a:ext cx="9214884" cy="315997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4452-5DCC-4FE2-A5C9-8A5EF6714D65}" type="datetime1">
              <a:rPr lang="en-US" smtClean="0"/>
              <a:t>10/12/2026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05EAE5-4812-F718-6D75-962788418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6281" y="4715234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39307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8928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9ABC2-0180-4F3A-A895-A85BC724D472}" type="datetime1">
              <a:rPr lang="en-US" smtClean="0"/>
              <a:t>10/12/2026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9028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599"/>
            <a:ext cx="10890929" cy="93975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79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79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8928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18928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9BA-4E8F-439E-BEA4-91FBA01E3F5F}" type="datetime1">
              <a:rPr lang="en-US" smtClean="0"/>
              <a:t>10/12/2026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2598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BF18-0007-481C-AA29-413124BC3EE7}" type="datetime1">
              <a:rPr lang="en-US" smtClean="0"/>
              <a:t>10/12/2026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2346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49F9F0F-FB8C-5565-247C-BDCC156B5C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E9870-3748-43AD-B547-02A075CB4A1D}" type="datetime1">
              <a:rPr lang="en-US" smtClean="0"/>
              <a:t>10/12/2026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71444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6519" y="1031001"/>
            <a:ext cx="6594490" cy="51663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8"/>
            <a:ext cx="3859397" cy="322682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E7897-33C5-4F1A-9307-D068E37F3DC7}" type="datetime1">
              <a:rPr lang="en-US" smtClean="0"/>
              <a:t>10/12/2026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4703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37760" y="1033271"/>
            <a:ext cx="6592824" cy="51663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7"/>
            <a:ext cx="3859397" cy="32268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71BA-CC09-47C8-A6DF-F5C5CB59CEEC}" type="datetime1">
              <a:rPr lang="en-US" smtClean="0"/>
              <a:t>10/12/2026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4232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66AD-7C08-490A-ADA4-B47E10FB2407}" type="datetime1">
              <a:rPr lang="en-US" smtClean="0"/>
              <a:t>10/12/2026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5957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CB3635-47E1-90D8-B693-DA85A66B38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09219" y="640079"/>
            <a:ext cx="1811773" cy="553688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0080" y="640080"/>
            <a:ext cx="8412422" cy="553688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5027-4255-49E7-9841-CD21BCC99996}" type="datetime1">
              <a:rPr lang="en-US" smtClean="0"/>
              <a:t>10/12/2026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30604F-219C-2DEE-830E-27274CC2F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5400000">
            <a:off x="10872154" y="1192438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899907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2633472"/>
            <a:ext cx="10890928" cy="3566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008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DA38F49-B3E2-4BF0-BEC7-C30D34ABBB8D}" type="datetime1">
              <a:rPr lang="en-US" smtClean="0"/>
              <a:t>10/12/2026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7023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29" r:id="rId6"/>
    <p:sldLayoutId id="2147483725" r:id="rId7"/>
    <p:sldLayoutId id="2147483726" r:id="rId8"/>
    <p:sldLayoutId id="2147483727" r:id="rId9"/>
    <p:sldLayoutId id="2147483728" r:id="rId10"/>
    <p:sldLayoutId id="2147483730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D983080A-6551-4451-BD82-99B048897B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E4FE89-E1F8-A5E2-0F2D-0C9F82F3B4F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15730"/>
          <a:stretch>
            <a:fillRect/>
          </a:stretch>
        </p:blipFill>
        <p:spPr>
          <a:xfrm>
            <a:off x="20" y="10"/>
            <a:ext cx="12191980" cy="685798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DE84898-4B2F-8BE7-C549-2ADB160CF7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1" y="2909456"/>
            <a:ext cx="7393922" cy="3066469"/>
          </a:xfrm>
        </p:spPr>
        <p:txBody>
          <a:bodyPr anchor="b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Maths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1943E8-B7CE-A401-0D3A-19966A671B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956113"/>
            <a:ext cx="7393922" cy="132988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How it works for Year 5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A5C8BF2-C035-4BFF-8802-A39723834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92570" y="6272784"/>
            <a:ext cx="10208830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7528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DAC6B6-2980-690C-530A-63B4F24F01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0"/>
            <a:ext cx="12187994" cy="6553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BFFA36B-1585-3D92-2B3B-D762C94808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" y="76200"/>
            <a:ext cx="12186653" cy="67056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3AF535-A231-A713-CC74-9AE5B5182D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7"/>
          <a:stretch>
            <a:fillRect/>
          </a:stretch>
        </p:blipFill>
        <p:spPr>
          <a:xfrm>
            <a:off x="0" y="0"/>
            <a:ext cx="12145499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0130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0C8C30-EFE2-2665-AA77-B4067FB8FB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0A4551-A735-FF56-BB77-E1C3A241B7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400"/>
            <a:ext cx="12187994" cy="6553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E843E3F-F9D2-BBAB-388A-66B127C24C9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7" y="76200"/>
            <a:ext cx="12186653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3097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FCB7FB-FFA1-7DF8-AE41-7D3F0E6BE4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6653" cy="67056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082E2E6-6EE4-59E2-2C8A-ACDDB574191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7"/>
          <a:stretch>
            <a:fillRect/>
          </a:stretch>
        </p:blipFill>
        <p:spPr>
          <a:xfrm>
            <a:off x="0" y="0"/>
            <a:ext cx="12145499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0215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71FBE6-694B-1366-810D-406D90F72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4070"/>
          <a:stretch>
            <a:fillRect/>
          </a:stretch>
        </p:blipFill>
        <p:spPr>
          <a:xfrm>
            <a:off x="6335488" y="57279"/>
            <a:ext cx="3249518" cy="6743441"/>
          </a:xfrm>
          <a:prstGeom prst="rect">
            <a:avLst/>
          </a:prstGeom>
          <a:ln w="57150">
            <a:solidFill>
              <a:schemeClr val="accent3">
                <a:lumMod val="75000"/>
              </a:schemeClr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5E731D-E5EF-1351-6BF9-714A1D82FF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627" y="57279"/>
            <a:ext cx="3058886" cy="6780532"/>
          </a:xfrm>
          <a:prstGeom prst="rect">
            <a:avLst/>
          </a:prstGeom>
          <a:ln w="57150">
            <a:solidFill>
              <a:schemeClr val="tx2">
                <a:lumMod val="50000"/>
                <a:lumOff val="50000"/>
              </a:schemeClr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C05533C-B8F1-F600-062B-97C6352CD0D7}"/>
              </a:ext>
            </a:extLst>
          </p:cNvPr>
          <p:cNvSpPr txBox="1"/>
          <p:nvPr/>
        </p:nvSpPr>
        <p:spPr>
          <a:xfrm>
            <a:off x="359229" y="3244333"/>
            <a:ext cx="2247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Year 5/6 class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ABFA49-85F4-EB8D-2DF3-DCE0F328AF4E}"/>
              </a:ext>
            </a:extLst>
          </p:cNvPr>
          <p:cNvSpPr txBox="1"/>
          <p:nvPr/>
        </p:nvSpPr>
        <p:spPr>
          <a:xfrm>
            <a:off x="9753600" y="3262879"/>
            <a:ext cx="2247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 4/5 class</a:t>
            </a:r>
          </a:p>
        </p:txBody>
      </p:sp>
    </p:spTree>
    <p:extLst>
      <p:ext uri="{BB962C8B-B14F-4D97-AF65-F5344CB8AC3E}">
        <p14:creationId xmlns:p14="http://schemas.microsoft.com/office/powerpoint/2010/main" val="21119666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09105E-99CC-3DCB-C53D-ED58DBFD2C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E9309E6-FDCF-6E3E-8DF9-64F1F6525EDB}"/>
              </a:ext>
            </a:extLst>
          </p:cNvPr>
          <p:cNvSpPr txBox="1"/>
          <p:nvPr/>
        </p:nvSpPr>
        <p:spPr>
          <a:xfrm>
            <a:off x="359229" y="3244333"/>
            <a:ext cx="2247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Year 5/6 class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62DA4C-BF8C-A55A-0867-60A83D970C80}"/>
              </a:ext>
            </a:extLst>
          </p:cNvPr>
          <p:cNvSpPr txBox="1"/>
          <p:nvPr/>
        </p:nvSpPr>
        <p:spPr>
          <a:xfrm>
            <a:off x="9753600" y="3262879"/>
            <a:ext cx="2247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Year 4/5 class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0F7C90-B334-1B50-C375-318BF7A325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111" y="1996546"/>
            <a:ext cx="3282259" cy="2901998"/>
          </a:xfrm>
          <a:prstGeom prst="rect">
            <a:avLst/>
          </a:prstGeom>
          <a:ln w="57150">
            <a:solidFill>
              <a:schemeClr val="tx2">
                <a:lumMod val="50000"/>
                <a:lumOff val="50000"/>
              </a:schemeClr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708D0D9-DFBF-87FE-99E3-426F1F7773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487" y="1700009"/>
            <a:ext cx="3329929" cy="3827311"/>
          </a:xfrm>
          <a:prstGeom prst="rect">
            <a:avLst/>
          </a:prstGeom>
          <a:ln w="57150">
            <a:solidFill>
              <a:schemeClr val="accent3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0455386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ECAED7-0A25-3109-BFD8-161B5EC70C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71" y="821289"/>
            <a:ext cx="5897812" cy="31193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F2F70D2-1A5D-6F13-2686-B21E7EB8C8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3059402"/>
            <a:ext cx="5345129" cy="33306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74A11A8-80E2-5289-502C-E5CA226D785E}"/>
              </a:ext>
            </a:extLst>
          </p:cNvPr>
          <p:cNvSpPr txBox="1"/>
          <p:nvPr/>
        </p:nvSpPr>
        <p:spPr>
          <a:xfrm>
            <a:off x="6553200" y="1665514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/>
              <a:t>Mixed 5/6 LTP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8FAE7A-7C48-138E-28D8-DDC5137803C5}"/>
              </a:ext>
            </a:extLst>
          </p:cNvPr>
          <p:cNvSpPr txBox="1"/>
          <p:nvPr/>
        </p:nvSpPr>
        <p:spPr>
          <a:xfrm>
            <a:off x="3559628" y="5061858"/>
            <a:ext cx="2667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Mixed 4/5 LTP</a:t>
            </a:r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D901BEBD-F92D-9115-1A80-79E9D71BBD67}"/>
              </a:ext>
            </a:extLst>
          </p:cNvPr>
          <p:cNvSpPr/>
          <p:nvPr/>
        </p:nvSpPr>
        <p:spPr>
          <a:xfrm>
            <a:off x="5146456" y="5157010"/>
            <a:ext cx="1197427" cy="17902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C75C0B88-075D-583B-6F94-04A67A3BE9F3}"/>
              </a:ext>
            </a:extLst>
          </p:cNvPr>
          <p:cNvSpPr/>
          <p:nvPr/>
        </p:nvSpPr>
        <p:spPr>
          <a:xfrm rot="10800000">
            <a:off x="6400800" y="1760666"/>
            <a:ext cx="1197427" cy="17902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6077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82DE83B-1CA8-43FA-6318-07983A4A8F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6653" cy="67056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BAC6940-DCD0-F5EC-0373-44F8A2D9F1A4}"/>
              </a:ext>
            </a:extLst>
          </p:cNvPr>
          <p:cNvSpPr txBox="1"/>
          <p:nvPr/>
        </p:nvSpPr>
        <p:spPr>
          <a:xfrm>
            <a:off x="8360229" y="1001486"/>
            <a:ext cx="3331028" cy="307777"/>
          </a:xfrm>
          <a:prstGeom prst="rect">
            <a:avLst/>
          </a:prstGeom>
          <a:solidFill>
            <a:srgbClr val="A0718F"/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Multiplication and division B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69A942C-390E-905D-D26B-17CAC6BEE0A8}"/>
              </a:ext>
            </a:extLst>
          </p:cNvPr>
          <p:cNvSpPr txBox="1"/>
          <p:nvPr/>
        </p:nvSpPr>
        <p:spPr>
          <a:xfrm>
            <a:off x="87086" y="3121224"/>
            <a:ext cx="2786743" cy="307777"/>
          </a:xfrm>
          <a:prstGeom prst="rect">
            <a:avLst/>
          </a:prstGeom>
          <a:solidFill>
            <a:srgbClr val="A0718F"/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Fractions A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925E24D-2866-4C4E-CDA3-DCE867D1B9ED}"/>
              </a:ext>
            </a:extLst>
          </p:cNvPr>
          <p:cNvSpPr txBox="1"/>
          <p:nvPr/>
        </p:nvSpPr>
        <p:spPr>
          <a:xfrm>
            <a:off x="8207829" y="2533394"/>
            <a:ext cx="3810000" cy="954107"/>
          </a:xfrm>
          <a:prstGeom prst="rect">
            <a:avLst/>
          </a:prstGeom>
          <a:solidFill>
            <a:srgbClr val="A0718F"/>
          </a:solidFill>
        </p:spPr>
        <p:txBody>
          <a:bodyPr wrap="square" rtlCol="0">
            <a:spAutoFit/>
          </a:bodyPr>
          <a:lstStyle/>
          <a:p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</a:p>
          <a:p>
            <a:endParaRPr lang="en-GB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Decimals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5AD9B71-2B41-2FEE-CCDA-BD266B332D45}"/>
              </a:ext>
            </a:extLst>
          </p:cNvPr>
          <p:cNvSpPr/>
          <p:nvPr/>
        </p:nvSpPr>
        <p:spPr>
          <a:xfrm>
            <a:off x="8207829" y="3487501"/>
            <a:ext cx="3897085" cy="1040956"/>
          </a:xfrm>
          <a:prstGeom prst="rect">
            <a:avLst/>
          </a:prstGeom>
          <a:solidFill>
            <a:srgbClr val="A0718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75661E-F488-F57D-290D-402FBCF9F8FC}"/>
              </a:ext>
            </a:extLst>
          </p:cNvPr>
          <p:cNvSpPr txBox="1"/>
          <p:nvPr/>
        </p:nvSpPr>
        <p:spPr>
          <a:xfrm>
            <a:off x="5268686" y="5243940"/>
            <a:ext cx="2710543" cy="307777"/>
          </a:xfrm>
          <a:prstGeom prst="rect">
            <a:avLst/>
          </a:prstGeom>
          <a:solidFill>
            <a:srgbClr val="A0718F"/>
          </a:solidFill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Perimeter and area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159A4E-DA36-A8F7-6336-EC08C18B1324}"/>
              </a:ext>
            </a:extLst>
          </p:cNvPr>
          <p:cNvSpPr/>
          <p:nvPr/>
        </p:nvSpPr>
        <p:spPr>
          <a:xfrm>
            <a:off x="0" y="370114"/>
            <a:ext cx="12186653" cy="2057400"/>
          </a:xfrm>
          <a:prstGeom prst="rect">
            <a:avLst/>
          </a:prstGeom>
          <a:noFill/>
          <a:ln w="76200"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E59F9D-15C6-1779-16F1-590CE3476C54}"/>
              </a:ext>
            </a:extLst>
          </p:cNvPr>
          <p:cNvSpPr/>
          <p:nvPr/>
        </p:nvSpPr>
        <p:spPr>
          <a:xfrm>
            <a:off x="0" y="2509157"/>
            <a:ext cx="12186653" cy="2057400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F61C47-FBB0-F156-C8AA-534B9F1164A5}"/>
              </a:ext>
            </a:extLst>
          </p:cNvPr>
          <p:cNvSpPr/>
          <p:nvPr/>
        </p:nvSpPr>
        <p:spPr>
          <a:xfrm>
            <a:off x="5347" y="4648200"/>
            <a:ext cx="12186653" cy="2057400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0669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theme/theme1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0A75137F-CDEB-4E94-A788-9D255EBE1B91}" vid="{DE9A6A09-5855-45A3-8E99-4290ED24057C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A5BF68B5469B944A2A15541E3958A87" ma:contentTypeVersion="21" ma:contentTypeDescription="Create a new document." ma:contentTypeScope="" ma:versionID="078bc5b577992389582054d703787520">
  <xsd:schema xmlns:xsd="http://www.w3.org/2001/XMLSchema" xmlns:xs="http://www.w3.org/2001/XMLSchema" xmlns:p="http://schemas.microsoft.com/office/2006/metadata/properties" xmlns:ns2="c12cfd6a-c324-4bb2-932c-11aa5d821215" xmlns:ns3="d67fc9db-b924-4a2c-9f2c-440e523ca3ad" targetNamespace="http://schemas.microsoft.com/office/2006/metadata/properties" ma:root="true" ma:fieldsID="0e82252890f4b4e4203ebbbb2f4d7002" ns2:_="" ns3:_="">
    <xsd:import namespace="c12cfd6a-c324-4bb2-932c-11aa5d821215"/>
    <xsd:import namespace="d67fc9db-b924-4a2c-9f2c-440e523ca3a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CR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12cfd6a-c324-4bb2-932c-11aa5d8212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0bea0c07-d1c0-49a5-b3b1-34169af700d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7fc9db-b924-4a2c-9f2c-440e523ca3ad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d14ff0f3-2f3b-4d87-af3f-e2db1c0ef42a}" ma:internalName="TaxCatchAll" ma:showField="CatchAllData" ma:web="d67fc9db-b924-4a2c-9f2c-440e523ca3a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67fc9db-b924-4a2c-9f2c-440e523ca3ad" xsi:nil="true"/>
    <lcf76f155ced4ddcb4097134ff3c332f xmlns="c12cfd6a-c324-4bb2-932c-11aa5d82121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FF931B3-3587-4AE4-8020-1BE483F131D9}"/>
</file>

<file path=customXml/itemProps2.xml><?xml version="1.0" encoding="utf-8"?>
<ds:datastoreItem xmlns:ds="http://schemas.openxmlformats.org/officeDocument/2006/customXml" ds:itemID="{C5455D4C-3D49-4B39-A384-7E927DF90D41}"/>
</file>

<file path=customXml/itemProps3.xml><?xml version="1.0" encoding="utf-8"?>
<ds:datastoreItem xmlns:ds="http://schemas.openxmlformats.org/officeDocument/2006/customXml" ds:itemID="{82F0112F-E2CA-4FE7-AA8C-B8E238CD902D}"/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34</TotalTime>
  <Words>36</Words>
  <Application>Microsoft Office PowerPoint</Application>
  <PresentationFormat>Widescreen</PresentationFormat>
  <Paragraphs>15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Grandview Display</vt:lpstr>
      <vt:lpstr>DashVTI</vt:lpstr>
      <vt:lpstr>Maths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Alex Hall</dc:creator>
  <cp:lastModifiedBy>Alex Hall</cp:lastModifiedBy>
  <cp:revision>1</cp:revision>
  <dcterms:created xsi:type="dcterms:W3CDTF">2026-10-06T08:57:23Z</dcterms:created>
  <dcterms:modified xsi:type="dcterms:W3CDTF">2026-10-12T14:50:52Z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0x0101000A5BF68B5469B944A2A15541E3958A87</vt:lpwstr>
  </property>
</Properties>
</file>