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7" r:id="rId4"/>
  </p:sldMasterIdLst>
  <p:notesMasterIdLst>
    <p:notesMasterId r:id="rId13"/>
  </p:notesMasterIdLst>
  <p:sldIdLst>
    <p:sldId id="256" r:id="rId5"/>
    <p:sldId id="258" r:id="rId6"/>
    <p:sldId id="264" r:id="rId7"/>
    <p:sldId id="259" r:id="rId8"/>
    <p:sldId id="261" r:id="rId9"/>
    <p:sldId id="260" r:id="rId10"/>
    <p:sldId id="257" r:id="rId11"/>
    <p:sldId id="265" r:id="rId12"/>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20013" autoAdjust="0"/>
    <p:restoredTop sz="94660"/>
  </p:normalViewPr>
  <p:slideViewPr>
    <p:cSldViewPr snapToGrid="0">
      <p:cViewPr>
        <p:scale>
          <a:sx n="110" d="100"/>
          <a:sy n="110" d="100"/>
        </p:scale>
        <p:origin x="896" y="2024"/>
      </p:cViewPr>
      <p:guideLst/>
    </p:cSldViewPr>
  </p:slideViewPr>
  <p:notesTextViewPr>
    <p:cViewPr>
      <p:scale>
        <a:sx n="1" d="1"/>
        <a:sy n="1" d="1"/>
      </p:scale>
      <p:origin x="0" y="0"/>
    </p:cViewPr>
  </p:notesTextViewPr>
  <p:sorterViewPr>
    <p:cViewPr>
      <p:scale>
        <a:sx n="80" d="100"/>
        <a:sy n="80" d="100"/>
      </p:scale>
      <p:origin x="0" y="0"/>
    </p:cViewPr>
  </p:sorterViewPr>
  <p:notesViewPr>
    <p:cSldViewPr snapToGrid="0">
      <p:cViewPr varScale="1">
        <p:scale>
          <a:sx n="149" d="100"/>
          <a:sy n="149" d="100"/>
        </p:scale>
        <p:origin x="3192" y="192"/>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4.xml"/><Relationship Id="rId13" Type="http://schemas.openxmlformats.org/officeDocument/2006/relationships/notesMaster" Target="notesMasters/notesMaster1.xml"/><Relationship Id="rId3" Type="http://schemas.openxmlformats.org/officeDocument/2006/relationships/customXml" Target="../customXml/item3.xml"/><Relationship Id="rId7" Type="http://schemas.openxmlformats.org/officeDocument/2006/relationships/slide" Target="slides/slide3.xml"/><Relationship Id="rId12" Type="http://schemas.openxmlformats.org/officeDocument/2006/relationships/slide" Target="slides/slide8.xml"/><Relationship Id="rId17"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theme" Target="theme/theme1.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5" Type="http://schemas.openxmlformats.org/officeDocument/2006/relationships/slide" Target="slides/slide1.xml"/><Relationship Id="rId15" Type="http://schemas.openxmlformats.org/officeDocument/2006/relationships/viewProps" Target="viewProps.xml"/><Relationship Id="rId10" Type="http://schemas.openxmlformats.org/officeDocument/2006/relationships/slide" Target="slides/slide6.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presProps" Target="pres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C7AEB983-AB22-A54B-BEA1-6C6AC541354F}" type="datetimeFigureOut">
              <a:rPr lang="en-GB" smtClean="0"/>
              <a:t>07/07/2025</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GB"/>
              <a:t>Click to edit Master text styles</a:t>
            </a:r>
          </a:p>
          <a:p>
            <a:pPr lvl="1"/>
            <a:r>
              <a:rPr lang="en-GB"/>
              <a:t>Second level</a:t>
            </a:r>
          </a:p>
          <a:p>
            <a:pPr lvl="2"/>
            <a:r>
              <a:rPr lang="en-GB"/>
              <a:t>Third level</a:t>
            </a:r>
          </a:p>
          <a:p>
            <a:pPr lvl="3"/>
            <a:r>
              <a:rPr lang="en-GB"/>
              <a:t>Fourth level</a:t>
            </a:r>
          </a:p>
          <a:p>
            <a:pPr lvl="4"/>
            <a:r>
              <a:rPr lang="en-GB"/>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E5775DD-3D6A-6148-AE1C-690A00D04580}" type="slidenum">
              <a:rPr lang="en-GB" smtClean="0"/>
              <a:t>‹#›</a:t>
            </a:fld>
            <a:endParaRPr lang="en-GB"/>
          </a:p>
        </p:txBody>
      </p:sp>
    </p:spTree>
    <p:extLst>
      <p:ext uri="{BB962C8B-B14F-4D97-AF65-F5344CB8AC3E}">
        <p14:creationId xmlns:p14="http://schemas.microsoft.com/office/powerpoint/2010/main" val="194405266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notes – link info from specific teacher briefing to this parent briefing IE – </a:t>
            </a:r>
          </a:p>
          <a:p>
            <a:pPr marL="171450" indent="-171450">
              <a:buFont typeface="Arial" panose="020B0604020202020204" pitchFamily="34" charset="0"/>
              <a:buChar char="•"/>
            </a:pPr>
            <a:r>
              <a:rPr lang="en-GB" dirty="0"/>
              <a:t>Are work books going home,</a:t>
            </a:r>
          </a:p>
          <a:p>
            <a:pPr marL="171450" indent="-171450">
              <a:buFont typeface="Arial" panose="020B0604020202020204" pitchFamily="34" charset="0"/>
              <a:buChar char="•"/>
            </a:pPr>
            <a:r>
              <a:rPr lang="en-GB" dirty="0"/>
              <a:t>Lesson 5 being different lesson content discussed and agreed with teachers,</a:t>
            </a:r>
          </a:p>
          <a:p>
            <a:pPr marL="171450" indent="-171450">
              <a:buFont typeface="Arial" panose="020B0604020202020204" pitchFamily="34" charset="0"/>
              <a:buChar char="•"/>
            </a:pPr>
            <a:r>
              <a:rPr lang="en-GB" dirty="0"/>
              <a:t>Graduation date agreed and parents/carers/relatives can attend,</a:t>
            </a:r>
          </a:p>
          <a:p>
            <a:pPr marL="171450" indent="-171450">
              <a:buFont typeface="Arial" panose="020B0604020202020204" pitchFamily="34" charset="0"/>
              <a:buChar char="•"/>
            </a:pPr>
            <a:r>
              <a:rPr lang="en-GB" dirty="0"/>
              <a:t>Any other lesson content discussion with teachers of note worth incorporating.</a:t>
            </a:r>
          </a:p>
          <a:p>
            <a:pPr marL="171450" indent="-171450">
              <a:buFont typeface="Arial" panose="020B0604020202020204" pitchFamily="34" charset="0"/>
              <a:buChar char="•"/>
            </a:pPr>
            <a:endParaRPr lang="en-GB" dirty="0"/>
          </a:p>
          <a:p>
            <a:r>
              <a:rPr lang="en-GB" dirty="0"/>
              <a:t>Also, if you have access to student materials whilst conducting this briefing, it is worth letting attendees have a look thru the book?</a:t>
            </a:r>
          </a:p>
          <a:p>
            <a:pPr marL="171450" indent="-171450">
              <a:buFont typeface="Arial" panose="020B0604020202020204" pitchFamily="34" charset="0"/>
              <a:buChar char="•"/>
            </a:pPr>
            <a:endParaRPr lang="en-GB" dirty="0"/>
          </a:p>
        </p:txBody>
      </p:sp>
      <p:sp>
        <p:nvSpPr>
          <p:cNvPr id="4" name="Slide Number Placeholder 3"/>
          <p:cNvSpPr>
            <a:spLocks noGrp="1"/>
          </p:cNvSpPr>
          <p:nvPr>
            <p:ph type="sldNum" sz="quarter" idx="5"/>
          </p:nvPr>
        </p:nvSpPr>
        <p:spPr/>
        <p:txBody>
          <a:bodyPr/>
          <a:lstStyle/>
          <a:p>
            <a:fld id="{EE5775DD-3D6A-6148-AE1C-690A00D04580}" type="slidenum">
              <a:rPr lang="en-GB" smtClean="0"/>
              <a:t>1</a:t>
            </a:fld>
            <a:endParaRPr lang="en-GB"/>
          </a:p>
        </p:txBody>
      </p:sp>
    </p:spTree>
    <p:extLst>
      <p:ext uri="{BB962C8B-B14F-4D97-AF65-F5344CB8AC3E}">
        <p14:creationId xmlns:p14="http://schemas.microsoft.com/office/powerpoint/2010/main" val="161619524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note – mention glossary pages 32 and 33, and also contents page at front of student workbook. If trainer has access to schools allocation of student workbooks, consider letting attendees browse thru these whilst delivering this presentation.</a:t>
            </a:r>
          </a:p>
        </p:txBody>
      </p:sp>
      <p:sp>
        <p:nvSpPr>
          <p:cNvPr id="4" name="Slide Number Placeholder 3"/>
          <p:cNvSpPr>
            <a:spLocks noGrp="1"/>
          </p:cNvSpPr>
          <p:nvPr>
            <p:ph type="sldNum" sz="quarter" idx="5"/>
          </p:nvPr>
        </p:nvSpPr>
        <p:spPr/>
        <p:txBody>
          <a:bodyPr/>
          <a:lstStyle/>
          <a:p>
            <a:fld id="{EE5775DD-3D6A-6148-AE1C-690A00D04580}" type="slidenum">
              <a:rPr lang="en-GB" smtClean="0"/>
              <a:t>2</a:t>
            </a:fld>
            <a:endParaRPr lang="en-GB"/>
          </a:p>
        </p:txBody>
      </p:sp>
    </p:spTree>
    <p:extLst>
      <p:ext uri="{BB962C8B-B14F-4D97-AF65-F5344CB8AC3E}">
        <p14:creationId xmlns:p14="http://schemas.microsoft.com/office/powerpoint/2010/main" val="291609125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*Trainer note – field any questions re specific lesson content here – be guided on previous notes plus teacher Information.</a:t>
            </a:r>
          </a:p>
        </p:txBody>
      </p:sp>
      <p:sp>
        <p:nvSpPr>
          <p:cNvPr id="4" name="Slide Number Placeholder 3"/>
          <p:cNvSpPr>
            <a:spLocks noGrp="1"/>
          </p:cNvSpPr>
          <p:nvPr>
            <p:ph type="sldNum" sz="quarter" idx="5"/>
          </p:nvPr>
        </p:nvSpPr>
        <p:spPr/>
        <p:txBody>
          <a:bodyPr/>
          <a:lstStyle/>
          <a:p>
            <a:fld id="{EE5775DD-3D6A-6148-AE1C-690A00D04580}" type="slidenum">
              <a:rPr lang="en-GB" smtClean="0"/>
              <a:t>3</a:t>
            </a:fld>
            <a:endParaRPr lang="en-GB"/>
          </a:p>
        </p:txBody>
      </p:sp>
    </p:spTree>
    <p:extLst>
      <p:ext uri="{BB962C8B-B14F-4D97-AF65-F5344CB8AC3E}">
        <p14:creationId xmlns:p14="http://schemas.microsoft.com/office/powerpoint/2010/main" val="58672309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E5775DD-3D6A-6148-AE1C-690A00D04580}" type="slidenum">
              <a:rPr lang="en-GB" smtClean="0"/>
              <a:t>4</a:t>
            </a:fld>
            <a:endParaRPr lang="en-GB"/>
          </a:p>
        </p:txBody>
      </p:sp>
    </p:spTree>
    <p:extLst>
      <p:ext uri="{BB962C8B-B14F-4D97-AF65-F5344CB8AC3E}">
        <p14:creationId xmlns:p14="http://schemas.microsoft.com/office/powerpoint/2010/main" val="162957149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r>
              <a:rPr lang="en-GB" dirty="0"/>
              <a:t>Remember to supply teachers with this FAQ, plus the link to the parent/carer briefing video so they can send both on after this event. </a:t>
            </a:r>
          </a:p>
          <a:p>
            <a:endParaRPr lang="en-GB" dirty="0"/>
          </a:p>
          <a:p>
            <a:endParaRPr lang="en-GB" dirty="0"/>
          </a:p>
        </p:txBody>
      </p:sp>
      <p:sp>
        <p:nvSpPr>
          <p:cNvPr id="4" name="Slide Number Placeholder 3"/>
          <p:cNvSpPr>
            <a:spLocks noGrp="1"/>
          </p:cNvSpPr>
          <p:nvPr>
            <p:ph type="sldNum" sz="quarter" idx="5"/>
          </p:nvPr>
        </p:nvSpPr>
        <p:spPr/>
        <p:txBody>
          <a:bodyPr/>
          <a:lstStyle/>
          <a:p>
            <a:fld id="{EE5775DD-3D6A-6148-AE1C-690A00D04580}" type="slidenum">
              <a:rPr lang="en-GB" smtClean="0"/>
              <a:t>5</a:t>
            </a:fld>
            <a:endParaRPr lang="en-GB"/>
          </a:p>
        </p:txBody>
      </p:sp>
    </p:spTree>
    <p:extLst>
      <p:ext uri="{BB962C8B-B14F-4D97-AF65-F5344CB8AC3E}">
        <p14:creationId xmlns:p14="http://schemas.microsoft.com/office/powerpoint/2010/main" val="3981186931"/>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E5775DD-3D6A-6148-AE1C-690A00D04580}" type="slidenum">
              <a:rPr lang="en-GB" smtClean="0"/>
              <a:t>6</a:t>
            </a:fld>
            <a:endParaRPr lang="en-GB"/>
          </a:p>
        </p:txBody>
      </p:sp>
    </p:spTree>
    <p:extLst>
      <p:ext uri="{BB962C8B-B14F-4D97-AF65-F5344CB8AC3E}">
        <p14:creationId xmlns:p14="http://schemas.microsoft.com/office/powerpoint/2010/main" val="31415098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GB"/>
          </a:p>
        </p:txBody>
      </p:sp>
      <p:sp>
        <p:nvSpPr>
          <p:cNvPr id="4" name="Slide Number Placeholder 3"/>
          <p:cNvSpPr>
            <a:spLocks noGrp="1"/>
          </p:cNvSpPr>
          <p:nvPr>
            <p:ph type="sldNum" sz="quarter" idx="5"/>
          </p:nvPr>
        </p:nvSpPr>
        <p:spPr/>
        <p:txBody>
          <a:bodyPr/>
          <a:lstStyle/>
          <a:p>
            <a:fld id="{EE5775DD-3D6A-6148-AE1C-690A00D04580}" type="slidenum">
              <a:rPr lang="en-GB" smtClean="0"/>
              <a:t>7</a:t>
            </a:fld>
            <a:endParaRPr lang="en-GB"/>
          </a:p>
        </p:txBody>
      </p:sp>
    </p:spTree>
    <p:extLst>
      <p:ext uri="{BB962C8B-B14F-4D97-AF65-F5344CB8AC3E}">
        <p14:creationId xmlns:p14="http://schemas.microsoft.com/office/powerpoint/2010/main" val="270319005"/>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grpSp>
        <p:nvGrpSpPr>
          <p:cNvPr id="16" name="Group 15"/>
          <p:cNvGrpSpPr/>
          <p:nvPr/>
        </p:nvGrpSpPr>
        <p:grpSpPr>
          <a:xfrm>
            <a:off x="0" y="-8467"/>
            <a:ext cx="12192000" cy="6866467"/>
            <a:chOff x="0" y="-8467"/>
            <a:chExt cx="12192000" cy="6866467"/>
          </a:xfrm>
        </p:grpSpPr>
        <p:sp>
          <p:nvSpPr>
            <p:cNvPr id="15" name="Freeform 14"/>
            <p:cNvSpPr/>
            <p:nvPr/>
          </p:nvSpPr>
          <p:spPr>
            <a:xfrm>
              <a:off x="0" y="-7862"/>
              <a:ext cx="863600" cy="5698067"/>
            </a:xfrm>
            <a:custGeom>
              <a:avLst/>
              <a:gdLst/>
              <a:ahLst/>
              <a:cxnLst/>
              <a:rect l="l" t="t" r="r" b="b"/>
              <a:pathLst>
                <a:path w="863600" h="5698067">
                  <a:moveTo>
                    <a:pt x="0" y="8467"/>
                  </a:moveTo>
                  <a:lnTo>
                    <a:pt x="863600" y="0"/>
                  </a:lnTo>
                  <a:lnTo>
                    <a:pt x="863600" y="16934"/>
                  </a:lnTo>
                  <a:lnTo>
                    <a:pt x="0" y="5698067"/>
                  </a:lnTo>
                  <a:lnTo>
                    <a:pt x="0" y="8467"/>
                  </a:lnTo>
                  <a:close/>
                </a:path>
              </a:pathLst>
            </a:cu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cxnSp>
          <p:nvCxnSpPr>
            <p:cNvPr id="19" name="Straight Connector 18"/>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0" name="Straight Connector 19"/>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1"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2"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Isosceles Triangle 22"/>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Isosceles Triangle 26"/>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1"/>
          <p:cNvSpPr>
            <a:spLocks noGrp="1"/>
          </p:cNvSpPr>
          <p:nvPr>
            <p:ph type="ctrTitle"/>
          </p:nvPr>
        </p:nvSpPr>
        <p:spPr>
          <a:xfrm>
            <a:off x="1507067" y="2404534"/>
            <a:ext cx="7766936" cy="1646302"/>
          </a:xfrm>
        </p:spPr>
        <p:txBody>
          <a:bodyPr anchor="b">
            <a:noAutofit/>
          </a:bodyPr>
          <a:lstStyle>
            <a:lvl1pPr algn="r">
              <a:defRPr sz="5400">
                <a:solidFill>
                  <a:schemeClr val="accent1"/>
                </a:solidFill>
              </a:defRPr>
            </a:lvl1pPr>
          </a:lstStyle>
          <a:p>
            <a:r>
              <a:rPr lang="en-US"/>
              <a:t>Click to edit Master title style</a:t>
            </a:r>
            <a:endParaRPr lang="en-US" dirty="0"/>
          </a:p>
        </p:txBody>
      </p:sp>
      <p:sp>
        <p:nvSpPr>
          <p:cNvPr id="3" name="Subtitle 2"/>
          <p:cNvSpPr>
            <a:spLocks noGrp="1"/>
          </p:cNvSpPr>
          <p:nvPr>
            <p:ph type="subTitle" idx="1"/>
          </p:nvPr>
        </p:nvSpPr>
        <p:spPr>
          <a:xfrm>
            <a:off x="1507067" y="4050833"/>
            <a:ext cx="7766936" cy="1096899"/>
          </a:xfrm>
        </p:spPr>
        <p:txBody>
          <a:bodyPr anchor="t"/>
          <a:lstStyle>
            <a:lvl1pPr marL="0" indent="0" algn="r">
              <a:buNone/>
              <a:defRPr>
                <a:solidFill>
                  <a:schemeClr val="tx1">
                    <a:lumMod val="50000"/>
                    <a:lumOff val="50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04628187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1976857920"/>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77335" y="2700867"/>
            <a:ext cx="8596668" cy="1826581"/>
          </a:xfrm>
        </p:spPr>
        <p:txBody>
          <a:bodyPr anchor="b"/>
          <a:lstStyle>
            <a:lvl1pPr algn="l">
              <a:defRPr sz="40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860400"/>
          </a:xfrm>
        </p:spPr>
        <p:txBody>
          <a:bodyPr anchor="t"/>
          <a:lstStyle>
            <a:lvl1pPr marL="0" indent="0" algn="l">
              <a:buNone/>
              <a:defRPr sz="20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179250534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77334" y="2160589"/>
            <a:ext cx="4184035" cy="3880772"/>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89970" y="2160589"/>
            <a:ext cx="4184034" cy="3880773"/>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2BF65359-768B-4E31-8388-50B45D3D4C60}" type="datetimeFigureOut">
              <a:rPr lang="en-GB" smtClean="0"/>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118654698"/>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US" dirty="0"/>
          </a:p>
        </p:txBody>
      </p:sp>
      <p:sp>
        <p:nvSpPr>
          <p:cNvPr id="3" name="Text Placeholder 2"/>
          <p:cNvSpPr>
            <a:spLocks noGrp="1"/>
          </p:cNvSpPr>
          <p:nvPr>
            <p:ph type="body" idx="1"/>
          </p:nvPr>
        </p:nvSpPr>
        <p:spPr>
          <a:xfrm>
            <a:off x="675745" y="2160983"/>
            <a:ext cx="4185623"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4" name="Content Placeholder 3"/>
          <p:cNvSpPr>
            <a:spLocks noGrp="1"/>
          </p:cNvSpPr>
          <p:nvPr>
            <p:ph sz="half" idx="2"/>
          </p:nvPr>
        </p:nvSpPr>
        <p:spPr>
          <a:xfrm>
            <a:off x="675745" y="2737245"/>
            <a:ext cx="4185623"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88383" y="2160983"/>
            <a:ext cx="4185618"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Edit Master text styles</a:t>
            </a:r>
          </a:p>
        </p:txBody>
      </p:sp>
      <p:sp>
        <p:nvSpPr>
          <p:cNvPr id="6" name="Content Placeholder 5"/>
          <p:cNvSpPr>
            <a:spLocks noGrp="1"/>
          </p:cNvSpPr>
          <p:nvPr>
            <p:ph sz="quarter" idx="4"/>
          </p:nvPr>
        </p:nvSpPr>
        <p:spPr>
          <a:xfrm>
            <a:off x="5088384" y="2737245"/>
            <a:ext cx="4185617" cy="330411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2BF65359-768B-4E31-8388-50B45D3D4C60}" type="datetimeFigureOut">
              <a:rPr lang="en-GB" smtClean="0"/>
              <a:t>07/07/2025</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1872106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77334" y="609600"/>
            <a:ext cx="8596668" cy="1320800"/>
          </a:xfrm>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2BF65359-768B-4E31-8388-50B45D3D4C60}" type="datetimeFigureOut">
              <a:rPr lang="en-GB" smtClean="0"/>
              <a:t>07/07/2025</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2109380800"/>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BF65359-768B-4E31-8388-50B45D3D4C60}" type="datetimeFigureOut">
              <a:rPr lang="en-GB" smtClean="0"/>
              <a:t>07/07/2025</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228305228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1498604"/>
            <a:ext cx="3854528" cy="1278466"/>
          </a:xfrm>
        </p:spPr>
        <p:txBody>
          <a:bodyPr anchor="b">
            <a:normAutofit/>
          </a:bodyPr>
          <a:lstStyle>
            <a:lvl1pPr>
              <a:defRPr sz="2000"/>
            </a:lvl1pPr>
          </a:lstStyle>
          <a:p>
            <a:r>
              <a:rPr lang="en-US"/>
              <a:t>Click to edit Master title style</a:t>
            </a:r>
            <a:endParaRPr lang="en-US" dirty="0"/>
          </a:p>
        </p:txBody>
      </p:sp>
      <p:sp>
        <p:nvSpPr>
          <p:cNvPr id="3" name="Content Placeholder 2"/>
          <p:cNvSpPr>
            <a:spLocks noGrp="1"/>
          </p:cNvSpPr>
          <p:nvPr>
            <p:ph idx="1"/>
          </p:nvPr>
        </p:nvSpPr>
        <p:spPr>
          <a:xfrm>
            <a:off x="4760461" y="514924"/>
            <a:ext cx="4513541" cy="5526437"/>
          </a:xfrm>
        </p:spPr>
        <p:txBody>
          <a:bodyPr>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77334" y="2777069"/>
            <a:ext cx="3854528" cy="2584449"/>
          </a:xfrm>
        </p:spPr>
        <p:txBody>
          <a:bodyPr>
            <a:normAutofit/>
          </a:bodyPr>
          <a:lstStyle>
            <a:lvl1pPr marL="0" indent="0">
              <a:buNone/>
              <a:defRPr sz="1400"/>
            </a:lvl1pPr>
            <a:lvl2pPr marL="457063" indent="0">
              <a:buNone/>
              <a:defRPr sz="1400"/>
            </a:lvl2pPr>
            <a:lvl3pPr marL="914126" indent="0">
              <a:buNone/>
              <a:defRPr sz="1200"/>
            </a:lvl3pPr>
            <a:lvl4pPr marL="1371189" indent="0">
              <a:buNone/>
              <a:defRPr sz="1000"/>
            </a:lvl4pPr>
            <a:lvl5pPr marL="1828251" indent="0">
              <a:buNone/>
              <a:defRPr sz="1000"/>
            </a:lvl5pPr>
            <a:lvl6pPr marL="2285314" indent="0">
              <a:buNone/>
              <a:defRPr sz="1000"/>
            </a:lvl6pPr>
            <a:lvl7pPr marL="2742377" indent="0">
              <a:buNone/>
              <a:defRPr sz="1000"/>
            </a:lvl7pPr>
            <a:lvl8pPr marL="3199440" indent="0">
              <a:buNone/>
              <a:defRPr sz="1000"/>
            </a:lvl8pPr>
            <a:lvl9pPr marL="3656503" indent="0">
              <a:buNone/>
              <a:defRPr sz="1000"/>
            </a:lvl9pPr>
          </a:lstStyle>
          <a:p>
            <a:pPr lvl="0"/>
            <a:r>
              <a:rPr lang="en-US"/>
              <a:t>Edit Master text styles</a:t>
            </a:r>
          </a:p>
        </p:txBody>
      </p:sp>
      <p:sp>
        <p:nvSpPr>
          <p:cNvPr id="5" name="Date Placeholder 4"/>
          <p:cNvSpPr>
            <a:spLocks noGrp="1"/>
          </p:cNvSpPr>
          <p:nvPr>
            <p:ph type="dt" sz="half" idx="10"/>
          </p:nvPr>
        </p:nvSpPr>
        <p:spPr/>
        <p:txBody>
          <a:bodyPr/>
          <a:lstStyle/>
          <a:p>
            <a:fld id="{2BF65359-768B-4E31-8388-50B45D3D4C60}" type="datetimeFigureOut">
              <a:rPr lang="en-GB" smtClean="0"/>
              <a:t>07/07/2025</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91743508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4" y="4800600"/>
            <a:ext cx="8596667" cy="566738"/>
          </a:xfrm>
        </p:spPr>
        <p:txBody>
          <a:bodyPr anchor="b">
            <a:normAutofit/>
          </a:bodyPr>
          <a:lstStyle>
            <a:lvl1pPr algn="l">
              <a:defRPr sz="2400" b="0"/>
            </a:lvl1pPr>
          </a:lstStyle>
          <a:p>
            <a:r>
              <a:rPr lang="en-US"/>
              <a:t>Click to edit Master title style</a:t>
            </a:r>
            <a:endParaRPr lang="en-US" dirty="0"/>
          </a:p>
        </p:txBody>
      </p:sp>
      <p:sp>
        <p:nvSpPr>
          <p:cNvPr id="3" name="Picture Placeholder 2"/>
          <p:cNvSpPr>
            <a:spLocks noGrp="1" noChangeAspect="1"/>
          </p:cNvSpPr>
          <p:nvPr>
            <p:ph type="pic" idx="1"/>
          </p:nvPr>
        </p:nvSpPr>
        <p:spPr>
          <a:xfrm>
            <a:off x="677334" y="609600"/>
            <a:ext cx="8596668" cy="3845718"/>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en-US"/>
              <a:t>Click icon to add picture</a:t>
            </a:r>
            <a:endParaRPr lang="en-US" dirty="0"/>
          </a:p>
        </p:txBody>
      </p:sp>
      <p:sp>
        <p:nvSpPr>
          <p:cNvPr id="4" name="Text Placeholder 3"/>
          <p:cNvSpPr>
            <a:spLocks noGrp="1"/>
          </p:cNvSpPr>
          <p:nvPr>
            <p:ph type="body" sz="half" idx="2"/>
          </p:nvPr>
        </p:nvSpPr>
        <p:spPr>
          <a:xfrm>
            <a:off x="677334" y="5367338"/>
            <a:ext cx="8596667" cy="674024"/>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Edit Master text styles</a:t>
            </a:r>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0B4659B-9D65-4C08-B973-0DB3681A2C85}" type="slidenum">
              <a:rPr lang="en-GB" smtClean="0"/>
              <a:t>‹#›</a:t>
            </a:fld>
            <a:endParaRPr lang="en-GB"/>
          </a:p>
        </p:txBody>
      </p:sp>
      <p:sp>
        <p:nvSpPr>
          <p:cNvPr id="5" name="Date Placeholder 4"/>
          <p:cNvSpPr>
            <a:spLocks noGrp="1"/>
          </p:cNvSpPr>
          <p:nvPr>
            <p:ph type="dt" sz="half" idx="10"/>
          </p:nvPr>
        </p:nvSpPr>
        <p:spPr/>
        <p:txBody>
          <a:bodyPr/>
          <a:lstStyle/>
          <a:p>
            <a:fld id="{2BF65359-768B-4E31-8388-50B45D3D4C60}" type="datetimeFigureOut">
              <a:rPr lang="en-GB" smtClean="0"/>
              <a:t>07/07/2025</a:t>
            </a:fld>
            <a:endParaRPr lang="en-GB"/>
          </a:p>
        </p:txBody>
      </p:sp>
    </p:spTree>
    <p:extLst>
      <p:ext uri="{BB962C8B-B14F-4D97-AF65-F5344CB8AC3E}">
        <p14:creationId xmlns:p14="http://schemas.microsoft.com/office/powerpoint/2010/main" val="147858502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Title and Caption">
    <p:spTree>
      <p:nvGrpSpPr>
        <p:cNvPr id="1" name=""/>
        <p:cNvGrpSpPr/>
        <p:nvPr/>
      </p:nvGrpSpPr>
      <p:grpSpPr>
        <a:xfrm>
          <a:off x="0" y="0"/>
          <a:ext cx="0" cy="0"/>
          <a:chOff x="0" y="0"/>
          <a:chExt cx="0" cy="0"/>
        </a:xfrm>
      </p:grpSpPr>
      <p:sp>
        <p:nvSpPr>
          <p:cNvPr id="2" name="Title 1"/>
          <p:cNvSpPr>
            <a:spLocks noGrp="1"/>
          </p:cNvSpPr>
          <p:nvPr>
            <p:ph type="title"/>
          </p:nvPr>
        </p:nvSpPr>
        <p:spPr>
          <a:xfrm>
            <a:off x="677335" y="609600"/>
            <a:ext cx="8596668" cy="3403600"/>
          </a:xfrm>
        </p:spPr>
        <p:txBody>
          <a:bodyPr anchor="ctr">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959569141"/>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Quot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1366139" y="3632200"/>
            <a:ext cx="722452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470400"/>
            <a:ext cx="8596668" cy="1570962"/>
          </a:xfrm>
        </p:spPr>
        <p:txBody>
          <a:bodyPr anchor="ctr">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3771871679"/>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Name Card">
    <p:spTree>
      <p:nvGrpSpPr>
        <p:cNvPr id="1" name=""/>
        <p:cNvGrpSpPr/>
        <p:nvPr/>
      </p:nvGrpSpPr>
      <p:grpSpPr>
        <a:xfrm>
          <a:off x="0" y="0"/>
          <a:ext cx="0" cy="0"/>
          <a:chOff x="0" y="0"/>
          <a:chExt cx="0" cy="0"/>
        </a:xfrm>
      </p:grpSpPr>
      <p:sp>
        <p:nvSpPr>
          <p:cNvPr id="2" name="Title 1"/>
          <p:cNvSpPr>
            <a:spLocks noGrp="1"/>
          </p:cNvSpPr>
          <p:nvPr>
            <p:ph type="title"/>
          </p:nvPr>
        </p:nvSpPr>
        <p:spPr>
          <a:xfrm>
            <a:off x="677335" y="1931988"/>
            <a:ext cx="8596668" cy="2595460"/>
          </a:xfrm>
        </p:spPr>
        <p:txBody>
          <a:bodyPr anchor="b">
            <a:normAutofit/>
          </a:bodyPr>
          <a:lstStyle>
            <a:lvl1pPr algn="l">
              <a:defRPr sz="4400" b="0" cap="none"/>
            </a:lvl1pPr>
          </a:lstStyle>
          <a:p>
            <a:r>
              <a:rPr lang="en-US"/>
              <a:t>Click to edit Master title style</a:t>
            </a:r>
            <a:endParaRPr lang="en-US" dirty="0"/>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75000"/>
                    <a:lumOff val="2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914894201"/>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Quote Name Card">
    <p:spTree>
      <p:nvGrpSpPr>
        <p:cNvPr id="1" name=""/>
        <p:cNvGrpSpPr/>
        <p:nvPr/>
      </p:nvGrpSpPr>
      <p:grpSpPr>
        <a:xfrm>
          <a:off x="0" y="0"/>
          <a:ext cx="0" cy="0"/>
          <a:chOff x="0" y="0"/>
          <a:chExt cx="0" cy="0"/>
        </a:xfrm>
      </p:grpSpPr>
      <p:sp>
        <p:nvSpPr>
          <p:cNvPr id="2" name="Title 1"/>
          <p:cNvSpPr>
            <a:spLocks noGrp="1"/>
          </p:cNvSpPr>
          <p:nvPr>
            <p:ph type="title"/>
          </p:nvPr>
        </p:nvSpPr>
        <p:spPr>
          <a:xfrm>
            <a:off x="931334" y="609600"/>
            <a:ext cx="8094134"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tx1">
                    <a:lumMod val="75000"/>
                    <a:lumOff val="25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
        <p:nvSpPr>
          <p:cNvPr id="24" name="TextBox 23"/>
          <p:cNvSpPr txBox="1"/>
          <p:nvPr/>
        </p:nvSpPr>
        <p:spPr>
          <a:xfrm>
            <a:off x="541870" y="790378"/>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
        <p:nvSpPr>
          <p:cNvPr id="25" name="TextBox 24"/>
          <p:cNvSpPr txBox="1"/>
          <p:nvPr/>
        </p:nvSpPr>
        <p:spPr>
          <a:xfrm>
            <a:off x="8893011" y="288655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lumMod val="60000"/>
                    <a:lumOff val="40000"/>
                  </a:schemeClr>
                </a:solidFill>
                <a:effectLst/>
                <a:latin typeface="Arial"/>
              </a:rPr>
              <a:t>”</a:t>
            </a:r>
          </a:p>
        </p:txBody>
      </p:sp>
    </p:spTree>
    <p:extLst>
      <p:ext uri="{BB962C8B-B14F-4D97-AF65-F5344CB8AC3E}">
        <p14:creationId xmlns:p14="http://schemas.microsoft.com/office/powerpoint/2010/main" val="25517897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True or False">
    <p:spTree>
      <p:nvGrpSpPr>
        <p:cNvPr id="1" name=""/>
        <p:cNvGrpSpPr/>
        <p:nvPr/>
      </p:nvGrpSpPr>
      <p:grpSpPr>
        <a:xfrm>
          <a:off x="0" y="0"/>
          <a:ext cx="0" cy="0"/>
          <a:chOff x="0" y="0"/>
          <a:chExt cx="0" cy="0"/>
        </a:xfrm>
      </p:grpSpPr>
      <p:sp>
        <p:nvSpPr>
          <p:cNvPr id="2" name="Title 1"/>
          <p:cNvSpPr>
            <a:spLocks noGrp="1"/>
          </p:cNvSpPr>
          <p:nvPr>
            <p:ph type="title"/>
          </p:nvPr>
        </p:nvSpPr>
        <p:spPr>
          <a:xfrm>
            <a:off x="685799" y="609600"/>
            <a:ext cx="8588203" cy="3022600"/>
          </a:xfrm>
        </p:spPr>
        <p:txBody>
          <a:bodyPr anchor="ctr">
            <a:normAutofit/>
          </a:bodyPr>
          <a:lstStyle>
            <a:lvl1pPr algn="l">
              <a:defRPr sz="4400" b="0" cap="none"/>
            </a:lvl1pPr>
          </a:lstStyle>
          <a:p>
            <a:r>
              <a:rPr lang="en-US"/>
              <a:t>Click to edit Master title style</a:t>
            </a:r>
            <a:endParaRPr lang="en-US" dirty="0"/>
          </a:p>
        </p:txBody>
      </p:sp>
      <p:sp>
        <p:nvSpPr>
          <p:cNvPr id="23" name="Text Placeholder 9"/>
          <p:cNvSpPr>
            <a:spLocks noGrp="1"/>
          </p:cNvSpPr>
          <p:nvPr>
            <p:ph type="body" sz="quarter" idx="13"/>
          </p:nvPr>
        </p:nvSpPr>
        <p:spPr>
          <a:xfrm>
            <a:off x="677332" y="4013200"/>
            <a:ext cx="8596669" cy="514248"/>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en-US"/>
              <a:t>Edit Master text styles</a:t>
            </a:r>
          </a:p>
        </p:txBody>
      </p:sp>
      <p:sp>
        <p:nvSpPr>
          <p:cNvPr id="3" name="Text Placeholder 2"/>
          <p:cNvSpPr>
            <a:spLocks noGrp="1"/>
          </p:cNvSpPr>
          <p:nvPr>
            <p:ph type="body" idx="1"/>
          </p:nvPr>
        </p:nvSpPr>
        <p:spPr>
          <a:xfrm>
            <a:off x="677335" y="4527448"/>
            <a:ext cx="8596668" cy="1513914"/>
          </a:xfrm>
        </p:spPr>
        <p:txBody>
          <a:bodyPr anchor="t">
            <a:normAutofit/>
          </a:bodyPr>
          <a:lstStyle>
            <a:lvl1pPr marL="0" indent="0" algn="l">
              <a:buNone/>
              <a:defRPr sz="1800">
                <a:solidFill>
                  <a:schemeClr val="tx1">
                    <a:lumMod val="50000"/>
                    <a:lumOff val="50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161173024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893216919"/>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967673" y="609599"/>
            <a:ext cx="1304743" cy="5251451"/>
          </a:xfrm>
        </p:spPr>
        <p:txBody>
          <a:bodyPr vert="eaVert" anchor="ctr"/>
          <a:lstStyle/>
          <a:p>
            <a:r>
              <a:rPr lang="en-US"/>
              <a:t>Click to edit Master title style</a:t>
            </a:r>
            <a:endParaRPr lang="en-US" dirty="0"/>
          </a:p>
        </p:txBody>
      </p:sp>
      <p:sp>
        <p:nvSpPr>
          <p:cNvPr id="3" name="Vertical Text Placeholder 2"/>
          <p:cNvSpPr>
            <a:spLocks noGrp="1"/>
          </p:cNvSpPr>
          <p:nvPr>
            <p:ph type="body" orient="vert" idx="1"/>
          </p:nvPr>
        </p:nvSpPr>
        <p:spPr>
          <a:xfrm>
            <a:off x="677335" y="609600"/>
            <a:ext cx="7060150" cy="52514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2BF65359-768B-4E31-8388-50B45D3D4C60}" type="datetimeFigureOut">
              <a:rPr lang="en-GB" smtClean="0"/>
              <a:t>07/07/2025</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0B4659B-9D65-4C08-B973-0DB3681A2C85}" type="slidenum">
              <a:rPr lang="en-GB" smtClean="0"/>
              <a:t>‹#›</a:t>
            </a:fld>
            <a:endParaRPr lang="en-GB"/>
          </a:p>
        </p:txBody>
      </p:sp>
    </p:spTree>
    <p:extLst>
      <p:ext uri="{BB962C8B-B14F-4D97-AF65-F5344CB8AC3E}">
        <p14:creationId xmlns:p14="http://schemas.microsoft.com/office/powerpoint/2010/main" val="3186761728"/>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grpSp>
        <p:nvGrpSpPr>
          <p:cNvPr id="44" name="Group 43"/>
          <p:cNvGrpSpPr/>
          <p:nvPr/>
        </p:nvGrpSpPr>
        <p:grpSpPr>
          <a:xfrm>
            <a:off x="0" y="-8467"/>
            <a:ext cx="12192000" cy="6866467"/>
            <a:chOff x="0" y="-8467"/>
            <a:chExt cx="12192000" cy="6866467"/>
          </a:xfrm>
        </p:grpSpPr>
        <p:cxnSp>
          <p:nvCxnSpPr>
            <p:cNvPr id="20" name="Straight Connector 19"/>
            <p:cNvCxnSpPr/>
            <p:nvPr/>
          </p:nvCxnSpPr>
          <p:spPr>
            <a:xfrm>
              <a:off x="9371012" y="0"/>
              <a:ext cx="1219200" cy="6858000"/>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cxnSp>
          <p:nvCxnSpPr>
            <p:cNvPr id="21" name="Straight Connector 20"/>
            <p:cNvCxnSpPr/>
            <p:nvPr/>
          </p:nvCxnSpPr>
          <p:spPr>
            <a:xfrm flipH="1">
              <a:off x="7425267" y="3681413"/>
              <a:ext cx="4763558" cy="3176587"/>
            </a:xfrm>
            <a:prstGeom prst="line">
              <a:avLst/>
            </a:prstGeom>
            <a:ln w="9525">
              <a:solidFill>
                <a:schemeClr val="accent1">
                  <a:alpha val="70000"/>
                </a:schemeClr>
              </a:solidFill>
            </a:ln>
          </p:spPr>
          <p:style>
            <a:lnRef idx="2">
              <a:schemeClr val="accent1"/>
            </a:lnRef>
            <a:fillRef idx="0">
              <a:schemeClr val="accent1"/>
            </a:fillRef>
            <a:effectRef idx="1">
              <a:schemeClr val="accent1"/>
            </a:effectRef>
            <a:fontRef idx="minor">
              <a:schemeClr val="tx1"/>
            </a:fontRef>
          </p:style>
        </p:cxnSp>
        <p:sp>
          <p:nvSpPr>
            <p:cNvPr id="22" name="Rectangle 23"/>
            <p:cNvSpPr/>
            <p:nvPr/>
          </p:nvSpPr>
          <p:spPr>
            <a:xfrm>
              <a:off x="9181476" y="-8467"/>
              <a:ext cx="3007349" cy="6866467"/>
            </a:xfrm>
            <a:custGeom>
              <a:avLst/>
              <a:gdLst/>
              <a:ahLst/>
              <a:cxnLst/>
              <a:rect l="l" t="t" r="r" b="b"/>
              <a:pathLst>
                <a:path w="3007349" h="6866467">
                  <a:moveTo>
                    <a:pt x="2045532" y="0"/>
                  </a:moveTo>
                  <a:lnTo>
                    <a:pt x="3007349" y="0"/>
                  </a:lnTo>
                  <a:lnTo>
                    <a:pt x="3007349" y="6866467"/>
                  </a:lnTo>
                  <a:lnTo>
                    <a:pt x="0" y="6866467"/>
                  </a:lnTo>
                  <a:lnTo>
                    <a:pt x="2045532" y="0"/>
                  </a:lnTo>
                  <a:close/>
                </a:path>
              </a:pathLst>
            </a:custGeom>
            <a:solidFill>
              <a:schemeClr val="accent1">
                <a:alpha val="3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3" name="Rectangle 25"/>
            <p:cNvSpPr/>
            <p:nvPr/>
          </p:nvSpPr>
          <p:spPr>
            <a:xfrm>
              <a:off x="9603442" y="-8467"/>
              <a:ext cx="2588558" cy="6866467"/>
            </a:xfrm>
            <a:custGeom>
              <a:avLst/>
              <a:gdLst/>
              <a:ahLst/>
              <a:cxnLst/>
              <a:rect l="l" t="t" r="r" b="b"/>
              <a:pathLst>
                <a:path w="2573311" h="6866467">
                  <a:moveTo>
                    <a:pt x="0" y="0"/>
                  </a:moveTo>
                  <a:lnTo>
                    <a:pt x="2573311" y="0"/>
                  </a:lnTo>
                  <a:lnTo>
                    <a:pt x="2573311" y="6866467"/>
                  </a:lnTo>
                  <a:lnTo>
                    <a:pt x="1202336" y="6866467"/>
                  </a:lnTo>
                  <a:lnTo>
                    <a:pt x="0" y="0"/>
                  </a:lnTo>
                  <a:close/>
                </a:path>
              </a:pathLst>
            </a:custGeom>
            <a:solidFill>
              <a:schemeClr val="accent1">
                <a:alpha val="2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4" name="Isosceles Triangle 23"/>
            <p:cNvSpPr/>
            <p:nvPr/>
          </p:nvSpPr>
          <p:spPr>
            <a:xfrm>
              <a:off x="8932333" y="3048000"/>
              <a:ext cx="3259667" cy="3810000"/>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25" name="Rectangle 27"/>
            <p:cNvSpPr/>
            <p:nvPr/>
          </p:nvSpPr>
          <p:spPr>
            <a:xfrm>
              <a:off x="9334500" y="-8467"/>
              <a:ext cx="2854326" cy="6866467"/>
            </a:xfrm>
            <a:custGeom>
              <a:avLst/>
              <a:gdLst/>
              <a:ahLst/>
              <a:cxnLst/>
              <a:rect l="l" t="t" r="r" b="b"/>
              <a:pathLst>
                <a:path w="2858013" h="6866467">
                  <a:moveTo>
                    <a:pt x="0" y="0"/>
                  </a:moveTo>
                  <a:lnTo>
                    <a:pt x="2858013" y="0"/>
                  </a:lnTo>
                  <a:lnTo>
                    <a:pt x="2858013" y="6866467"/>
                  </a:lnTo>
                  <a:lnTo>
                    <a:pt x="2473942" y="6866467"/>
                  </a:lnTo>
                  <a:lnTo>
                    <a:pt x="0" y="0"/>
                  </a:lnTo>
                  <a:close/>
                </a:path>
              </a:pathLst>
            </a:custGeom>
            <a:solidFill>
              <a:schemeClr val="accent1">
                <a:lumMod val="75000"/>
                <a:alpha val="5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6" name="Rectangle 28"/>
            <p:cNvSpPr/>
            <p:nvPr/>
          </p:nvSpPr>
          <p:spPr>
            <a:xfrm>
              <a:off x="10898730" y="-8467"/>
              <a:ext cx="1290094" cy="6866467"/>
            </a:xfrm>
            <a:custGeom>
              <a:avLst/>
              <a:gdLst/>
              <a:ahLst/>
              <a:cxnLst/>
              <a:rect l="l" t="t" r="r" b="b"/>
              <a:pathLst>
                <a:path w="1290094" h="6858000">
                  <a:moveTo>
                    <a:pt x="1019735" y="0"/>
                  </a:moveTo>
                  <a:lnTo>
                    <a:pt x="1290094" y="0"/>
                  </a:lnTo>
                  <a:lnTo>
                    <a:pt x="1290094" y="6858000"/>
                  </a:lnTo>
                  <a:lnTo>
                    <a:pt x="0" y="6858000"/>
                  </a:lnTo>
                  <a:lnTo>
                    <a:pt x="1019735" y="0"/>
                  </a:lnTo>
                  <a:close/>
                </a:path>
              </a:pathLst>
            </a:custGeom>
            <a:solidFill>
              <a:schemeClr val="accent2">
                <a:alpha val="7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7" name="Rectangle 29"/>
            <p:cNvSpPr/>
            <p:nvPr/>
          </p:nvSpPr>
          <p:spPr>
            <a:xfrm>
              <a:off x="10938999" y="-8467"/>
              <a:ext cx="1249825" cy="6866467"/>
            </a:xfrm>
            <a:custGeom>
              <a:avLst/>
              <a:gdLst/>
              <a:ahLst/>
              <a:cxnLst/>
              <a:rect l="l" t="t" r="r" b="b"/>
              <a:pathLst>
                <a:path w="1249825" h="6858000">
                  <a:moveTo>
                    <a:pt x="0" y="0"/>
                  </a:moveTo>
                  <a:lnTo>
                    <a:pt x="1249825" y="0"/>
                  </a:lnTo>
                  <a:lnTo>
                    <a:pt x="1249825" y="6858000"/>
                  </a:lnTo>
                  <a:lnTo>
                    <a:pt x="1109382" y="6858000"/>
                  </a:lnTo>
                  <a:lnTo>
                    <a:pt x="0" y="0"/>
                  </a:lnTo>
                  <a:close/>
                </a:path>
              </a:pathLst>
            </a:custGeom>
            <a:solidFill>
              <a:schemeClr val="accent2">
                <a:lumMod val="75000"/>
                <a:alpha val="80000"/>
              </a:schemeClr>
            </a:solidFill>
            <a:ln>
              <a:noFill/>
            </a:ln>
            <a:effectLst/>
          </p:spPr>
          <p:style>
            <a:lnRef idx="1">
              <a:schemeClr val="accent1"/>
            </a:lnRef>
            <a:fillRef idx="3">
              <a:schemeClr val="accent1"/>
            </a:fillRef>
            <a:effectRef idx="2">
              <a:schemeClr val="accent1"/>
            </a:effectRef>
            <a:fontRef idx="minor">
              <a:schemeClr val="lt1"/>
            </a:fontRef>
          </p:style>
        </p:sp>
        <p:sp>
          <p:nvSpPr>
            <p:cNvPr id="28" name="Isosceles Triangle 27"/>
            <p:cNvSpPr/>
            <p:nvPr/>
          </p:nvSpPr>
          <p:spPr>
            <a:xfrm>
              <a:off x="10371666" y="3589867"/>
              <a:ext cx="1817159" cy="3268133"/>
            </a:xfrm>
            <a:prstGeom prst="triangle">
              <a:avLst>
                <a:gd name="adj" fmla="val 100000"/>
              </a:avLst>
            </a:prstGeom>
            <a:solidFill>
              <a:schemeClr val="accent1">
                <a:lumMod val="75000"/>
                <a:alpha val="66000"/>
              </a:schemeClr>
            </a:solidFill>
            <a:ln>
              <a:noFill/>
            </a:ln>
            <a:effectLst/>
          </p:spPr>
          <p:style>
            <a:lnRef idx="1">
              <a:schemeClr val="accent1"/>
            </a:lnRef>
            <a:fillRef idx="3">
              <a:schemeClr val="accent1"/>
            </a:fillRef>
            <a:effectRef idx="2">
              <a:schemeClr val="accent1"/>
            </a:effectRef>
            <a:fontRef idx="minor">
              <a:schemeClr val="lt1"/>
            </a:fontRef>
          </p:style>
        </p:sp>
        <p:sp>
          <p:nvSpPr>
            <p:cNvPr id="19" name="Isosceles Triangle 18"/>
            <p:cNvSpPr/>
            <p:nvPr/>
          </p:nvSpPr>
          <p:spPr>
            <a:xfrm>
              <a:off x="0" y="4013200"/>
              <a:ext cx="448733" cy="2844800"/>
            </a:xfrm>
            <a:prstGeom prst="triangle">
              <a:avLst>
                <a:gd name="adj" fmla="val 0"/>
              </a:avLst>
            </a:prstGeom>
            <a:solidFill>
              <a:schemeClr val="accent1">
                <a:alpha val="70000"/>
              </a:schemeClr>
            </a:solidFill>
            <a:ln>
              <a:noFill/>
            </a:ln>
            <a:effectLst/>
          </p:spPr>
          <p:style>
            <a:lnRef idx="1">
              <a:schemeClr val="accent1"/>
            </a:lnRef>
            <a:fillRef idx="3">
              <a:schemeClr val="accent1"/>
            </a:fillRef>
            <a:effectRef idx="2">
              <a:schemeClr val="accent1"/>
            </a:effectRef>
            <a:fontRef idx="minor">
              <a:schemeClr val="lt1"/>
            </a:fontRef>
          </p:style>
        </p:sp>
      </p:grpSp>
      <p:sp>
        <p:nvSpPr>
          <p:cNvPr id="2" name="Title Placeholder 1"/>
          <p:cNvSpPr>
            <a:spLocks noGrp="1"/>
          </p:cNvSpPr>
          <p:nvPr>
            <p:ph type="title"/>
          </p:nvPr>
        </p:nvSpPr>
        <p:spPr>
          <a:xfrm>
            <a:off x="677334" y="609600"/>
            <a:ext cx="8596668" cy="1320800"/>
          </a:xfrm>
          <a:prstGeom prst="rect">
            <a:avLst/>
          </a:prstGeom>
        </p:spPr>
        <p:txBody>
          <a:bodyPr vert="horz" lIns="91440" tIns="45720" rIns="91440" bIns="45720" rtlCol="0" anchor="t">
            <a:normAutofit/>
          </a:bodyPr>
          <a:lstStyle/>
          <a:p>
            <a:r>
              <a:rPr lang="en-US"/>
              <a:t>Click to edit Master title style</a:t>
            </a:r>
            <a:endParaRPr lang="en-US" dirty="0"/>
          </a:p>
        </p:txBody>
      </p:sp>
      <p:sp>
        <p:nvSpPr>
          <p:cNvPr id="3" name="Text Placeholder 2"/>
          <p:cNvSpPr>
            <a:spLocks noGrp="1"/>
          </p:cNvSpPr>
          <p:nvPr>
            <p:ph type="body" idx="1"/>
          </p:nvPr>
        </p:nvSpPr>
        <p:spPr>
          <a:xfrm>
            <a:off x="677334" y="2160589"/>
            <a:ext cx="8596668" cy="3880773"/>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7205133" y="6041362"/>
            <a:ext cx="911939" cy="365125"/>
          </a:xfrm>
          <a:prstGeom prst="rect">
            <a:avLst/>
          </a:prstGeom>
        </p:spPr>
        <p:txBody>
          <a:bodyPr vert="horz" lIns="91440" tIns="45720" rIns="91440" bIns="45720" rtlCol="0" anchor="ctr"/>
          <a:lstStyle>
            <a:lvl1pPr algn="r">
              <a:defRPr sz="900">
                <a:solidFill>
                  <a:schemeClr val="tx1">
                    <a:tint val="75000"/>
                  </a:schemeClr>
                </a:solidFill>
              </a:defRPr>
            </a:lvl1pPr>
          </a:lstStyle>
          <a:p>
            <a:fld id="{2BF65359-768B-4E31-8388-50B45D3D4C60}" type="datetimeFigureOut">
              <a:rPr lang="en-GB" smtClean="0"/>
              <a:t>07/07/2025</a:t>
            </a:fld>
            <a:endParaRPr lang="en-GB"/>
          </a:p>
        </p:txBody>
      </p:sp>
      <p:sp>
        <p:nvSpPr>
          <p:cNvPr id="5" name="Footer Placeholder 4"/>
          <p:cNvSpPr>
            <a:spLocks noGrp="1"/>
          </p:cNvSpPr>
          <p:nvPr>
            <p:ph type="ftr" sz="quarter" idx="3"/>
          </p:nvPr>
        </p:nvSpPr>
        <p:spPr>
          <a:xfrm>
            <a:off x="677334" y="6041362"/>
            <a:ext cx="6297612"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590663" y="6041362"/>
            <a:ext cx="683339" cy="365125"/>
          </a:xfrm>
          <a:prstGeom prst="rect">
            <a:avLst/>
          </a:prstGeom>
        </p:spPr>
        <p:txBody>
          <a:bodyPr vert="horz" lIns="91440" tIns="45720" rIns="91440" bIns="45720" rtlCol="0" anchor="ctr"/>
          <a:lstStyle>
            <a:lvl1pPr algn="r">
              <a:defRPr sz="900">
                <a:solidFill>
                  <a:schemeClr val="accent1"/>
                </a:solidFill>
              </a:defRPr>
            </a:lvl1pPr>
          </a:lstStyle>
          <a:p>
            <a:fld id="{70B4659B-9D65-4C08-B973-0DB3681A2C85}" type="slidenum">
              <a:rPr lang="en-GB" smtClean="0"/>
              <a:t>‹#›</a:t>
            </a:fld>
            <a:endParaRPr lang="en-GB"/>
          </a:p>
        </p:txBody>
      </p:sp>
    </p:spTree>
    <p:extLst>
      <p:ext uri="{BB962C8B-B14F-4D97-AF65-F5344CB8AC3E}">
        <p14:creationId xmlns:p14="http://schemas.microsoft.com/office/powerpoint/2010/main" val="1798701709"/>
      </p:ext>
    </p:extLst>
  </p:cSld>
  <p:clrMap bg1="lt1" tx1="dk1" bg2="lt2" tx2="dk2" accent1="accent1" accent2="accent2" accent3="accent3" accent4="accent4" accent5="accent5" accent6="accent6" hlink="hlink" folHlink="folHlink"/>
  <p:sldLayoutIdLst>
    <p:sldLayoutId id="2147483678" r:id="rId1"/>
    <p:sldLayoutId id="2147483679" r:id="rId2"/>
    <p:sldLayoutId id="2147483680" r:id="rId3"/>
    <p:sldLayoutId id="2147483681" r:id="rId4"/>
    <p:sldLayoutId id="2147483682" r:id="rId5"/>
    <p:sldLayoutId id="2147483683" r:id="rId6"/>
    <p:sldLayoutId id="2147483684" r:id="rId7"/>
    <p:sldLayoutId id="2147483685" r:id="rId8"/>
    <p:sldLayoutId id="2147483686" r:id="rId9"/>
    <p:sldLayoutId id="2147483687" r:id="rId10"/>
    <p:sldLayoutId id="2147483688" r:id="rId11"/>
    <p:sldLayoutId id="2147483689" r:id="rId12"/>
    <p:sldLayoutId id="2147483690" r:id="rId13"/>
    <p:sldLayoutId id="2147483691" r:id="rId14"/>
    <p:sldLayoutId id="2147483692" r:id="rId15"/>
    <p:sldLayoutId id="2147483693" r:id="rId16"/>
  </p:sldLayoutIdLst>
  <p:txStyles>
    <p:titleStyle>
      <a:lvl1pPr algn="l" defTabSz="457200" rtl="0" eaLnBrk="1" latinLnBrk="0" hangingPunct="1">
        <a:spcBef>
          <a:spcPct val="0"/>
        </a:spcBef>
        <a:buNone/>
        <a:defRPr sz="36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SzPct val="80000"/>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SzPct val="80000"/>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SzPct val="80000"/>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SzPct val="80000"/>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2.jpg"/></Relationships>
</file>

<file path=ppt/slides/_rels/slide2.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1.jpg"/><Relationship Id="rId7" Type="http://schemas.openxmlformats.org/officeDocument/2006/relationships/hyperlink" Target="https://twitter.com/LifeskillsCt" TargetMode="External"/><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hyperlink" Target="https://www.instagram.com/lifeskillsct/" TargetMode="External"/><Relationship Id="rId5" Type="http://schemas.openxmlformats.org/officeDocument/2006/relationships/hyperlink" Target="https://www.facebook.com/LifeSkillsEducation" TargetMode="External"/><Relationship Id="rId4" Type="http://schemas.openxmlformats.org/officeDocument/2006/relationships/hyperlink" Target="https://lifeskillseducation.co.uk/" TargetMode="External"/></Relationships>
</file>

<file path=ppt/slides/_rels/slide8.xml.rels><?xml version="1.0" encoding="UTF-8" standalone="yes"?>
<Relationships xmlns="http://schemas.openxmlformats.org/package/2006/relationships"><Relationship Id="rId2" Type="http://schemas.openxmlformats.org/officeDocument/2006/relationships/image" Target="../media/image8.jp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38AA1D6-B083-498E-A749-42F50206F370}"/>
              </a:ext>
            </a:extLst>
          </p:cNvPr>
          <p:cNvSpPr txBox="1">
            <a:spLocks/>
          </p:cNvSpPr>
          <p:nvPr/>
        </p:nvSpPr>
        <p:spPr>
          <a:xfrm>
            <a:off x="4115971" y="2217112"/>
            <a:ext cx="5774635" cy="4145132"/>
          </a:xfrm>
          <a:prstGeom prst="rect">
            <a:avLst/>
          </a:prstGeom>
        </p:spPr>
        <p:txBody>
          <a:bodyPr vert="horz" lIns="91440" tIns="45720" rIns="91440" bIns="45720" rtlCol="0" anchor="b">
            <a:norm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r>
              <a:rPr lang="en-GB" sz="4800" b="1" dirty="0">
                <a:cs typeface="Calibri Light"/>
              </a:rPr>
              <a:t>Life Skills Primary Programme.</a:t>
            </a:r>
          </a:p>
          <a:p>
            <a:pPr algn="ctr"/>
            <a:endParaRPr lang="en-US" sz="2800" b="1" dirty="0">
              <a:cs typeface="Calibri Light"/>
            </a:endParaRPr>
          </a:p>
          <a:p>
            <a:pPr algn="ctr"/>
            <a:r>
              <a:rPr lang="en-US" sz="2800" b="1" dirty="0">
                <a:cs typeface="Calibri Light"/>
              </a:rPr>
              <a:t>Welcome!</a:t>
            </a:r>
          </a:p>
          <a:p>
            <a:pPr algn="ctr"/>
            <a:endParaRPr lang="en-US" sz="2800" b="1" dirty="0">
              <a:cs typeface="Calibri Light"/>
            </a:endParaRPr>
          </a:p>
          <a:p>
            <a:pPr algn="ctr"/>
            <a:endParaRPr lang="en-US" sz="2800" b="1" dirty="0">
              <a:cs typeface="Calibri Light"/>
            </a:endParaRPr>
          </a:p>
          <a:p>
            <a:pPr algn="ctr"/>
            <a:endParaRPr lang="en-US" sz="2800" b="1" dirty="0">
              <a:cs typeface="Calibri Light"/>
            </a:endParaRPr>
          </a:p>
          <a:p>
            <a:pPr algn="ctr"/>
            <a:endParaRPr lang="en-US" sz="2800" b="1" dirty="0">
              <a:cs typeface="Calibri Light"/>
            </a:endParaRPr>
          </a:p>
        </p:txBody>
      </p:sp>
      <p:pic>
        <p:nvPicPr>
          <p:cNvPr id="9" name="Picture 8">
            <a:extLst>
              <a:ext uri="{FF2B5EF4-FFF2-40B4-BE49-F238E27FC236}">
                <a16:creationId xmlns:a16="http://schemas.microsoft.com/office/drawing/2014/main" id="{14D604A4-071C-479D-8572-0526010B2D91}"/>
              </a:ext>
            </a:extLst>
          </p:cNvPr>
          <p:cNvPicPr>
            <a:picLocks noChangeAspect="1"/>
          </p:cNvPicPr>
          <p:nvPr/>
        </p:nvPicPr>
        <p:blipFill>
          <a:blip r:embed="rId3"/>
          <a:stretch>
            <a:fillRect/>
          </a:stretch>
        </p:blipFill>
        <p:spPr>
          <a:xfrm>
            <a:off x="477589" y="5823129"/>
            <a:ext cx="1257935" cy="539115"/>
          </a:xfrm>
          <a:prstGeom prst="rect">
            <a:avLst/>
          </a:prstGeom>
        </p:spPr>
      </p:pic>
      <p:pic>
        <p:nvPicPr>
          <p:cNvPr id="5" name="Picture 4">
            <a:extLst>
              <a:ext uri="{FF2B5EF4-FFF2-40B4-BE49-F238E27FC236}">
                <a16:creationId xmlns:a16="http://schemas.microsoft.com/office/drawing/2014/main" id="{5745C2B3-6739-E71B-A21D-B29F0166016D}"/>
              </a:ext>
            </a:extLst>
          </p:cNvPr>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98943" y="156303"/>
            <a:ext cx="4017028" cy="5526157"/>
          </a:xfrm>
          <a:prstGeom prst="rect">
            <a:avLst/>
          </a:prstGeom>
        </p:spPr>
      </p:pic>
    </p:spTree>
    <p:extLst>
      <p:ext uri="{BB962C8B-B14F-4D97-AF65-F5344CB8AC3E}">
        <p14:creationId xmlns:p14="http://schemas.microsoft.com/office/powerpoint/2010/main" val="3966619921"/>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04FF-53DB-BCD9-1F6B-10FC35A3A7AD}"/>
              </a:ext>
            </a:extLst>
          </p:cNvPr>
          <p:cNvSpPr>
            <a:spLocks noGrp="1"/>
          </p:cNvSpPr>
          <p:nvPr>
            <p:ph type="title"/>
          </p:nvPr>
        </p:nvSpPr>
        <p:spPr/>
        <p:txBody>
          <a:bodyPr/>
          <a:lstStyle/>
          <a:p>
            <a:r>
              <a:rPr lang="en-GB" dirty="0"/>
              <a:t>Introduction</a:t>
            </a:r>
          </a:p>
        </p:txBody>
      </p:sp>
      <p:sp>
        <p:nvSpPr>
          <p:cNvPr id="3" name="Content Placeholder 2">
            <a:extLst>
              <a:ext uri="{FF2B5EF4-FFF2-40B4-BE49-F238E27FC236}">
                <a16:creationId xmlns:a16="http://schemas.microsoft.com/office/drawing/2014/main" id="{4003DED8-5409-597B-8D42-6E86E3AB03A6}"/>
              </a:ext>
            </a:extLst>
          </p:cNvPr>
          <p:cNvSpPr>
            <a:spLocks noGrp="1"/>
          </p:cNvSpPr>
          <p:nvPr>
            <p:ph idx="1"/>
          </p:nvPr>
        </p:nvSpPr>
        <p:spPr>
          <a:xfrm>
            <a:off x="677334" y="2160589"/>
            <a:ext cx="3685944" cy="3880773"/>
          </a:xfrm>
        </p:spPr>
        <p:txBody>
          <a:bodyPr>
            <a:normAutofit/>
          </a:bodyPr>
          <a:lstStyle/>
          <a:p>
            <a:r>
              <a:rPr lang="en-GB" sz="2000" dirty="0">
                <a:solidFill>
                  <a:schemeClr val="accent2"/>
                </a:solidFill>
              </a:rPr>
              <a:t>Drug, Alcohol and Resilience Training – DAaRT</a:t>
            </a:r>
          </a:p>
          <a:p>
            <a:r>
              <a:rPr lang="en-GB" sz="2000" dirty="0">
                <a:solidFill>
                  <a:schemeClr val="accent2"/>
                </a:solidFill>
              </a:rPr>
              <a:t>Designed to get students to consider risky situations, and get them to make informed, safe and responsible choices.</a:t>
            </a:r>
          </a:p>
          <a:p>
            <a:r>
              <a:rPr lang="en-GB" sz="2000" dirty="0">
                <a:solidFill>
                  <a:schemeClr val="accent2"/>
                </a:solidFill>
              </a:rPr>
              <a:t>Lots of topics covered!</a:t>
            </a:r>
          </a:p>
          <a:p>
            <a:endParaRPr lang="en-GB" sz="2000" dirty="0">
              <a:solidFill>
                <a:schemeClr val="accent2"/>
              </a:solidFill>
            </a:endParaRPr>
          </a:p>
        </p:txBody>
      </p:sp>
      <p:pic>
        <p:nvPicPr>
          <p:cNvPr id="5" name="Picture 4">
            <a:extLst>
              <a:ext uri="{FF2B5EF4-FFF2-40B4-BE49-F238E27FC236}">
                <a16:creationId xmlns:a16="http://schemas.microsoft.com/office/drawing/2014/main" id="{D6275000-F780-C7C5-C1A6-B13F3CB0AC3B}"/>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4482540" y="945901"/>
            <a:ext cx="7256036" cy="5095461"/>
          </a:xfrm>
          <a:prstGeom prst="rect">
            <a:avLst/>
          </a:prstGeom>
        </p:spPr>
      </p:pic>
    </p:spTree>
    <p:extLst>
      <p:ext uri="{BB962C8B-B14F-4D97-AF65-F5344CB8AC3E}">
        <p14:creationId xmlns:p14="http://schemas.microsoft.com/office/powerpoint/2010/main" val="228894200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1104FF-53DB-BCD9-1F6B-10FC35A3A7AD}"/>
              </a:ext>
            </a:extLst>
          </p:cNvPr>
          <p:cNvSpPr>
            <a:spLocks noGrp="1"/>
          </p:cNvSpPr>
          <p:nvPr>
            <p:ph type="title"/>
          </p:nvPr>
        </p:nvSpPr>
        <p:spPr>
          <a:xfrm>
            <a:off x="448734" y="2637182"/>
            <a:ext cx="3596492" cy="1320800"/>
          </a:xfrm>
        </p:spPr>
        <p:txBody>
          <a:bodyPr/>
          <a:lstStyle/>
          <a:p>
            <a:pPr algn="ctr"/>
            <a:r>
              <a:rPr lang="en-GB" dirty="0"/>
              <a:t>10 sessions plus a graduation…</a:t>
            </a:r>
          </a:p>
        </p:txBody>
      </p:sp>
      <p:pic>
        <p:nvPicPr>
          <p:cNvPr id="8" name="Content Placeholder 7">
            <a:extLst>
              <a:ext uri="{FF2B5EF4-FFF2-40B4-BE49-F238E27FC236}">
                <a16:creationId xmlns:a16="http://schemas.microsoft.com/office/drawing/2014/main" id="{5DE346A1-B41F-35A9-80C0-547114648A14}"/>
              </a:ext>
            </a:extLst>
          </p:cNvPr>
          <p:cNvPicPr>
            <a:picLocks noGrp="1" noChangeAspect="1"/>
          </p:cNvPicPr>
          <p:nvPr>
            <p:ph idx="1"/>
          </p:nvPr>
        </p:nvPicPr>
        <p:blipFill>
          <a:blip r:embed="rId3">
            <a:extLst>
              <a:ext uri="{28A0092B-C50C-407E-A947-70E740481C1C}">
                <a14:useLocalDpi xmlns:a14="http://schemas.microsoft.com/office/drawing/2010/main" val="0"/>
              </a:ext>
            </a:extLst>
          </a:blip>
          <a:stretch>
            <a:fillRect/>
          </a:stretch>
        </p:blipFill>
        <p:spPr>
          <a:xfrm>
            <a:off x="4353339" y="877383"/>
            <a:ext cx="7593496" cy="5349075"/>
          </a:xfrm>
        </p:spPr>
      </p:pic>
    </p:spTree>
    <p:extLst>
      <p:ext uri="{BB962C8B-B14F-4D97-AF65-F5344CB8AC3E}">
        <p14:creationId xmlns:p14="http://schemas.microsoft.com/office/powerpoint/2010/main" val="4243385141"/>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6BEE1-0C1E-F77B-E801-4351707E92B8}"/>
              </a:ext>
            </a:extLst>
          </p:cNvPr>
          <p:cNvSpPr>
            <a:spLocks noGrp="1"/>
          </p:cNvSpPr>
          <p:nvPr>
            <p:ph type="title"/>
          </p:nvPr>
        </p:nvSpPr>
        <p:spPr/>
        <p:txBody>
          <a:bodyPr/>
          <a:lstStyle/>
          <a:p>
            <a:r>
              <a:rPr lang="en-GB" dirty="0"/>
              <a:t>Student workbooks</a:t>
            </a:r>
          </a:p>
        </p:txBody>
      </p:sp>
      <p:sp>
        <p:nvSpPr>
          <p:cNvPr id="3" name="Content Placeholder 2">
            <a:extLst>
              <a:ext uri="{FF2B5EF4-FFF2-40B4-BE49-F238E27FC236}">
                <a16:creationId xmlns:a16="http://schemas.microsoft.com/office/drawing/2014/main" id="{436357D2-62A3-E838-15A4-99A78F70B960}"/>
              </a:ext>
            </a:extLst>
          </p:cNvPr>
          <p:cNvSpPr>
            <a:spLocks noGrp="1"/>
          </p:cNvSpPr>
          <p:nvPr>
            <p:ph idx="1"/>
          </p:nvPr>
        </p:nvSpPr>
        <p:spPr>
          <a:xfrm>
            <a:off x="677334" y="1826543"/>
            <a:ext cx="5852675" cy="3880773"/>
          </a:xfrm>
        </p:spPr>
        <p:txBody>
          <a:bodyPr>
            <a:normAutofit/>
          </a:bodyPr>
          <a:lstStyle/>
          <a:p>
            <a:endParaRPr lang="en-GB" sz="2000" dirty="0">
              <a:solidFill>
                <a:schemeClr val="accent2"/>
              </a:solidFill>
            </a:endParaRPr>
          </a:p>
          <a:p>
            <a:pPr marL="0" indent="0">
              <a:buNone/>
            </a:pPr>
            <a:r>
              <a:rPr lang="en-GB" sz="2000" dirty="0">
                <a:solidFill>
                  <a:schemeClr val="accent2"/>
                </a:solidFill>
              </a:rPr>
              <a:t>Will be asking school to send electronic copy of page 1 to you to sign.</a:t>
            </a:r>
          </a:p>
        </p:txBody>
      </p:sp>
      <p:pic>
        <p:nvPicPr>
          <p:cNvPr id="5" name="Picture 4">
            <a:extLst>
              <a:ext uri="{FF2B5EF4-FFF2-40B4-BE49-F238E27FC236}">
                <a16:creationId xmlns:a16="http://schemas.microsoft.com/office/drawing/2014/main" id="{4B83B634-68C4-A3E0-7629-6654C8DDE3D9}"/>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579397" y="304799"/>
            <a:ext cx="4377957" cy="6248400"/>
          </a:xfrm>
          <a:prstGeom prst="rect">
            <a:avLst/>
          </a:prstGeom>
        </p:spPr>
      </p:pic>
    </p:spTree>
    <p:extLst>
      <p:ext uri="{BB962C8B-B14F-4D97-AF65-F5344CB8AC3E}">
        <p14:creationId xmlns:p14="http://schemas.microsoft.com/office/powerpoint/2010/main" val="1892422116"/>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9D6BEE1-0C1E-F77B-E801-4351707E92B8}"/>
              </a:ext>
            </a:extLst>
          </p:cNvPr>
          <p:cNvSpPr>
            <a:spLocks noGrp="1"/>
          </p:cNvSpPr>
          <p:nvPr>
            <p:ph type="title"/>
          </p:nvPr>
        </p:nvSpPr>
        <p:spPr/>
        <p:txBody>
          <a:bodyPr/>
          <a:lstStyle/>
          <a:p>
            <a:r>
              <a:rPr lang="en-GB" dirty="0"/>
              <a:t>Additional information…</a:t>
            </a:r>
          </a:p>
        </p:txBody>
      </p:sp>
      <p:sp>
        <p:nvSpPr>
          <p:cNvPr id="3" name="Content Placeholder 2">
            <a:extLst>
              <a:ext uri="{FF2B5EF4-FFF2-40B4-BE49-F238E27FC236}">
                <a16:creationId xmlns:a16="http://schemas.microsoft.com/office/drawing/2014/main" id="{436357D2-62A3-E838-15A4-99A78F70B960}"/>
              </a:ext>
            </a:extLst>
          </p:cNvPr>
          <p:cNvSpPr>
            <a:spLocks noGrp="1"/>
          </p:cNvSpPr>
          <p:nvPr>
            <p:ph idx="1"/>
          </p:nvPr>
        </p:nvSpPr>
        <p:spPr>
          <a:xfrm>
            <a:off x="677334" y="2278066"/>
            <a:ext cx="5852675" cy="3880773"/>
          </a:xfrm>
        </p:spPr>
        <p:txBody>
          <a:bodyPr>
            <a:normAutofit/>
          </a:bodyPr>
          <a:lstStyle/>
          <a:p>
            <a:r>
              <a:rPr lang="en-GB" sz="2000" dirty="0">
                <a:solidFill>
                  <a:schemeClr val="accent2"/>
                </a:solidFill>
              </a:rPr>
              <a:t>Parent/carer FAQ will be sent out after this session,</a:t>
            </a:r>
          </a:p>
          <a:p>
            <a:r>
              <a:rPr lang="en-GB" sz="2000" dirty="0">
                <a:solidFill>
                  <a:schemeClr val="accent2"/>
                </a:solidFill>
              </a:rPr>
              <a:t>YouTube video link also available  - contains similar info to this presentation.</a:t>
            </a:r>
          </a:p>
        </p:txBody>
      </p:sp>
      <p:pic>
        <p:nvPicPr>
          <p:cNvPr id="8" name="Picture 7" descr="A paper with text on it&#10;&#10;Description automatically generated">
            <a:extLst>
              <a:ext uri="{FF2B5EF4-FFF2-40B4-BE49-F238E27FC236}">
                <a16:creationId xmlns:a16="http://schemas.microsoft.com/office/drawing/2014/main" id="{3A6C50B7-52D0-7675-1395-B6CE3EF79C58}"/>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096000" y="0"/>
            <a:ext cx="4835549" cy="6858000"/>
          </a:xfrm>
          <a:prstGeom prst="rect">
            <a:avLst/>
          </a:prstGeom>
        </p:spPr>
      </p:pic>
    </p:spTree>
    <p:extLst>
      <p:ext uri="{BB962C8B-B14F-4D97-AF65-F5344CB8AC3E}">
        <p14:creationId xmlns:p14="http://schemas.microsoft.com/office/powerpoint/2010/main" val="2722176704"/>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3455E897-8E07-C005-603D-BC05B1567D0C}"/>
              </a:ext>
            </a:extLst>
          </p:cNvPr>
          <p:cNvSpPr>
            <a:spLocks noGrp="1"/>
          </p:cNvSpPr>
          <p:nvPr>
            <p:ph type="title"/>
          </p:nvPr>
        </p:nvSpPr>
        <p:spPr>
          <a:xfrm>
            <a:off x="677334" y="609600"/>
            <a:ext cx="6488779" cy="1320800"/>
          </a:xfrm>
        </p:spPr>
        <p:txBody>
          <a:bodyPr/>
          <a:lstStyle/>
          <a:p>
            <a:r>
              <a:rPr lang="en-GB" dirty="0"/>
              <a:t>How else can you help and join in?</a:t>
            </a:r>
          </a:p>
        </p:txBody>
      </p:sp>
      <p:sp>
        <p:nvSpPr>
          <p:cNvPr id="8" name="Content Placeholder 7">
            <a:extLst>
              <a:ext uri="{FF2B5EF4-FFF2-40B4-BE49-F238E27FC236}">
                <a16:creationId xmlns:a16="http://schemas.microsoft.com/office/drawing/2014/main" id="{E06BCD03-A000-4F9F-C36A-1F349EC141AB}"/>
              </a:ext>
            </a:extLst>
          </p:cNvPr>
          <p:cNvSpPr>
            <a:spLocks noGrp="1"/>
          </p:cNvSpPr>
          <p:nvPr>
            <p:ph idx="1"/>
          </p:nvPr>
        </p:nvSpPr>
        <p:spPr>
          <a:xfrm>
            <a:off x="677334" y="2160589"/>
            <a:ext cx="5693649" cy="3880773"/>
          </a:xfrm>
        </p:spPr>
        <p:txBody>
          <a:bodyPr>
            <a:normAutofit/>
          </a:bodyPr>
          <a:lstStyle/>
          <a:p>
            <a:r>
              <a:rPr lang="en-GB" sz="2000" dirty="0">
                <a:solidFill>
                  <a:schemeClr val="accent2"/>
                </a:solidFill>
              </a:rPr>
              <a:t>Don’t forget – the graduation!</a:t>
            </a:r>
          </a:p>
          <a:p>
            <a:r>
              <a:rPr lang="en-GB" sz="2000" dirty="0">
                <a:solidFill>
                  <a:schemeClr val="accent2"/>
                </a:solidFill>
              </a:rPr>
              <a:t>A chance for students completing the programme to share what they have learned.</a:t>
            </a:r>
          </a:p>
          <a:p>
            <a:r>
              <a:rPr lang="en-GB" sz="2000" dirty="0">
                <a:solidFill>
                  <a:schemeClr val="accent2"/>
                </a:solidFill>
              </a:rPr>
              <a:t>Parent/carer feedback questionnaire – please complete this! Really helps us evaluate and further develop the program. </a:t>
            </a:r>
          </a:p>
        </p:txBody>
      </p:sp>
      <p:pic>
        <p:nvPicPr>
          <p:cNvPr id="10" name="Picture 9">
            <a:extLst>
              <a:ext uri="{FF2B5EF4-FFF2-40B4-BE49-F238E27FC236}">
                <a16:creationId xmlns:a16="http://schemas.microsoft.com/office/drawing/2014/main" id="{B9B21EC8-B427-63BC-71D2-4B3135C4A522}"/>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689565" y="327991"/>
            <a:ext cx="4399706" cy="6351104"/>
          </a:xfrm>
          <a:prstGeom prst="rect">
            <a:avLst/>
          </a:prstGeom>
        </p:spPr>
      </p:pic>
    </p:spTree>
    <p:extLst>
      <p:ext uri="{BB962C8B-B14F-4D97-AF65-F5344CB8AC3E}">
        <p14:creationId xmlns:p14="http://schemas.microsoft.com/office/powerpoint/2010/main" val="3586505455"/>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itle 1">
            <a:extLst>
              <a:ext uri="{FF2B5EF4-FFF2-40B4-BE49-F238E27FC236}">
                <a16:creationId xmlns:a16="http://schemas.microsoft.com/office/drawing/2014/main" id="{238AA1D6-B083-498E-A749-42F50206F370}"/>
              </a:ext>
            </a:extLst>
          </p:cNvPr>
          <p:cNvSpPr txBox="1">
            <a:spLocks/>
          </p:cNvSpPr>
          <p:nvPr/>
        </p:nvSpPr>
        <p:spPr>
          <a:xfrm>
            <a:off x="1084401" y="913376"/>
            <a:ext cx="7946571" cy="4145132"/>
          </a:xfrm>
          <a:prstGeom prst="rect">
            <a:avLst/>
          </a:prstGeom>
        </p:spPr>
        <p:txBody>
          <a:bodyPr vert="horz" lIns="91440" tIns="45720" rIns="91440" bIns="45720" rtlCol="0" anchor="b">
            <a:norm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ctr"/>
            <a:endParaRPr lang="en-US" sz="2800" b="1" dirty="0">
              <a:cs typeface="Calibri Light"/>
            </a:endParaRPr>
          </a:p>
        </p:txBody>
      </p:sp>
      <p:pic>
        <p:nvPicPr>
          <p:cNvPr id="7" name="Picture 6">
            <a:extLst>
              <a:ext uri="{FF2B5EF4-FFF2-40B4-BE49-F238E27FC236}">
                <a16:creationId xmlns:a16="http://schemas.microsoft.com/office/drawing/2014/main" id="{50965A57-CAD1-364E-BC87-ABEB5DC29FE1}"/>
              </a:ext>
            </a:extLst>
          </p:cNvPr>
          <p:cNvPicPr>
            <a:picLocks noChangeAspect="1"/>
          </p:cNvPicPr>
          <p:nvPr/>
        </p:nvPicPr>
        <p:blipFill>
          <a:blip r:embed="rId3"/>
          <a:stretch>
            <a:fillRect/>
          </a:stretch>
        </p:blipFill>
        <p:spPr>
          <a:xfrm>
            <a:off x="477589" y="5823129"/>
            <a:ext cx="1257935" cy="539115"/>
          </a:xfrm>
          <a:prstGeom prst="rect">
            <a:avLst/>
          </a:prstGeom>
        </p:spPr>
      </p:pic>
      <p:sp>
        <p:nvSpPr>
          <p:cNvPr id="8" name="Title 1">
            <a:extLst>
              <a:ext uri="{FF2B5EF4-FFF2-40B4-BE49-F238E27FC236}">
                <a16:creationId xmlns:a16="http://schemas.microsoft.com/office/drawing/2014/main" id="{400AF216-7816-6A43-8958-AC4DE9354381}"/>
              </a:ext>
            </a:extLst>
          </p:cNvPr>
          <p:cNvSpPr txBox="1">
            <a:spLocks/>
          </p:cNvSpPr>
          <p:nvPr/>
        </p:nvSpPr>
        <p:spPr>
          <a:xfrm>
            <a:off x="1084401" y="796652"/>
            <a:ext cx="8623853" cy="5026477"/>
          </a:xfrm>
          <a:prstGeom prst="rect">
            <a:avLst/>
          </a:prstGeom>
        </p:spPr>
        <p:txBody>
          <a:bodyPr vert="horz" lIns="91440" tIns="45720" rIns="91440" bIns="45720" rtlCol="0" anchor="b">
            <a:normAutofit/>
          </a:bodyPr>
          <a:lstStyle>
            <a:lvl1pPr algn="r" defTabSz="457200" rtl="0" eaLnBrk="1" latinLnBrk="0" hangingPunct="1">
              <a:spcBef>
                <a:spcPct val="0"/>
              </a:spcBef>
              <a:buNone/>
              <a:defRPr sz="5400" kern="1200">
                <a:solidFill>
                  <a:schemeClr val="accent1"/>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a:lstStyle>
          <a:p>
            <a:pPr algn="l"/>
            <a:r>
              <a:rPr lang="en-GB" sz="2800" b="1" dirty="0">
                <a:cs typeface="Calibri Light"/>
              </a:rPr>
              <a:t>For more information, please contact us;</a:t>
            </a:r>
          </a:p>
          <a:p>
            <a:pPr algn="l"/>
            <a:endParaRPr lang="en-GB" sz="2800" b="1" dirty="0">
              <a:cs typeface="Calibri Light"/>
            </a:endParaRPr>
          </a:p>
          <a:p>
            <a:pPr algn="l"/>
            <a:r>
              <a:rPr lang="en-GB" sz="2600" u="sng" dirty="0">
                <a:hlinkClick r:id="rId4"/>
              </a:rPr>
              <a:t>https://lifeskillseducation.co.uk</a:t>
            </a:r>
            <a:endParaRPr lang="en-GB" sz="2600" u="sng" dirty="0"/>
          </a:p>
          <a:p>
            <a:pPr algn="l"/>
            <a:r>
              <a:rPr lang="en-GB" sz="2600" dirty="0">
                <a:hlinkClick r:id="rId5"/>
              </a:rPr>
              <a:t>https://www.facebook.com/LifeSkillsEducation</a:t>
            </a:r>
            <a:endParaRPr lang="en-GB" sz="2600" u="sng" dirty="0"/>
          </a:p>
          <a:p>
            <a:pPr algn="l"/>
            <a:r>
              <a:rPr lang="en-GB" sz="2600" dirty="0">
                <a:hlinkClick r:id="rId6"/>
              </a:rPr>
              <a:t>https://www.instagram.com/lifeskillsct/</a:t>
            </a:r>
            <a:endParaRPr lang="en-GB" sz="2600" dirty="0"/>
          </a:p>
          <a:p>
            <a:pPr algn="l"/>
            <a:r>
              <a:rPr lang="en-GB" sz="2600" dirty="0">
                <a:hlinkClick r:id="rId7"/>
              </a:rPr>
              <a:t>https://twitter.com/LifeskillsCt</a:t>
            </a:r>
            <a:endParaRPr lang="en-GB" sz="2600" dirty="0"/>
          </a:p>
          <a:p>
            <a:pPr algn="l"/>
            <a:br>
              <a:rPr lang="en-GB" sz="2600" dirty="0"/>
            </a:br>
            <a:endParaRPr lang="en-GB" sz="2600" dirty="0"/>
          </a:p>
          <a:p>
            <a:pPr algn="l"/>
            <a:r>
              <a:rPr lang="en-GB" sz="2600" dirty="0"/>
              <a:t>Tel. 0300 111 3273</a:t>
            </a:r>
            <a:endParaRPr lang="en-GB" sz="2600" b="1" dirty="0">
              <a:cs typeface="Calibri Light"/>
            </a:endParaRPr>
          </a:p>
          <a:p>
            <a:pPr algn="ctr"/>
            <a:endParaRPr lang="en-US" sz="2800" b="1" dirty="0">
              <a:cs typeface="Calibri Light"/>
            </a:endParaRPr>
          </a:p>
        </p:txBody>
      </p:sp>
    </p:spTree>
    <p:extLst>
      <p:ext uri="{BB962C8B-B14F-4D97-AF65-F5344CB8AC3E}">
        <p14:creationId xmlns:p14="http://schemas.microsoft.com/office/powerpoint/2010/main" val="260913374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7A0C63B-65B4-384E-BE61-0744B85AA7D2}"/>
              </a:ext>
            </a:extLst>
          </p:cNvPr>
          <p:cNvSpPr>
            <a:spLocks noGrp="1"/>
          </p:cNvSpPr>
          <p:nvPr>
            <p:ph type="title"/>
          </p:nvPr>
        </p:nvSpPr>
        <p:spPr/>
        <p:txBody>
          <a:bodyPr/>
          <a:lstStyle/>
          <a:p>
            <a:pPr algn="ctr"/>
            <a:r>
              <a:rPr lang="en-GB" dirty="0"/>
              <a:t>Thank you for coming!</a:t>
            </a:r>
          </a:p>
        </p:txBody>
      </p:sp>
      <p:pic>
        <p:nvPicPr>
          <p:cNvPr id="5" name="Content Placeholder 4">
            <a:extLst>
              <a:ext uri="{FF2B5EF4-FFF2-40B4-BE49-F238E27FC236}">
                <a16:creationId xmlns:a16="http://schemas.microsoft.com/office/drawing/2014/main" id="{D512510A-EBD6-06A2-10ED-058459034471}"/>
              </a:ext>
            </a:extLst>
          </p:cNvPr>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4244009" y="1472712"/>
            <a:ext cx="3069689" cy="5096087"/>
          </a:xfrm>
        </p:spPr>
      </p:pic>
    </p:spTree>
    <p:extLst>
      <p:ext uri="{BB962C8B-B14F-4D97-AF65-F5344CB8AC3E}">
        <p14:creationId xmlns:p14="http://schemas.microsoft.com/office/powerpoint/2010/main" val="3731824020"/>
      </p:ext>
    </p:extLst>
  </p:cSld>
  <p:clrMapOvr>
    <a:masterClrMapping/>
  </p:clrMapOvr>
</p:sld>
</file>

<file path=ppt/theme/theme1.xml><?xml version="1.0" encoding="utf-8"?>
<a:theme xmlns:a="http://schemas.openxmlformats.org/drawingml/2006/main" name="Facet">
  <a:themeElements>
    <a:clrScheme name="Facet">
      <a:dk1>
        <a:sysClr val="windowText" lastClr="000000"/>
      </a:dk1>
      <a:lt1>
        <a:sysClr val="window" lastClr="FFFFFF"/>
      </a:lt1>
      <a:dk2>
        <a:srgbClr val="2C3C43"/>
      </a:dk2>
      <a:lt2>
        <a:srgbClr val="EBEBEB"/>
      </a:lt2>
      <a:accent1>
        <a:srgbClr val="5FCBEF"/>
      </a:accent1>
      <a:accent2>
        <a:srgbClr val="2E83C3"/>
      </a:accent2>
      <a:accent3>
        <a:srgbClr val="42D0A2"/>
      </a:accent3>
      <a:accent4>
        <a:srgbClr val="2E946B"/>
      </a:accent4>
      <a:accent5>
        <a:srgbClr val="42B051"/>
      </a:accent5>
      <a:accent6>
        <a:srgbClr val="96D141"/>
      </a:accent6>
      <a:hlink>
        <a:srgbClr val="3FCDE7"/>
      </a:hlink>
      <a:folHlink>
        <a:srgbClr val="A9D3E1"/>
      </a:folHlink>
    </a:clrScheme>
    <a:fontScheme name="Facet">
      <a:majorFont>
        <a:latin typeface="Trebuchet MS" panose="020B0603020202020204"/>
        <a:ea typeface=""/>
        <a:cs typeface=""/>
        <a:font script="Jpan" typeface="メイリオ"/>
        <a:font script="Hang" typeface="맑은 고딕"/>
        <a:font script="Hans" typeface="方正姚体"/>
        <a:font script="Hant" typeface="微軟正黑體"/>
        <a:font script="Arab" typeface="Tahoma"/>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Trebuchet MS" panose="020B0603020202020204"/>
        <a:ea typeface=""/>
        <a:cs typeface=""/>
        <a:font script="Jpan" typeface="メイリオ"/>
        <a:font script="Hang" typeface="HY그래픽M"/>
        <a:font script="Hans" typeface="华文新魏"/>
        <a:font script="Hant" typeface="微軟正黑體"/>
        <a:font script="Arab" typeface="Tahoma"/>
        <a:font script="Hebr" typeface="Gisha"/>
        <a:font script="Thai" typeface="Iris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Facet">
      <a:fillStyleLst>
        <a:solidFill>
          <a:schemeClr val="phClr"/>
        </a:solidFill>
        <a:gradFill rotWithShape="1">
          <a:gsLst>
            <a:gs pos="0">
              <a:schemeClr val="phClr">
                <a:tint val="65000"/>
                <a:lumMod val="110000"/>
              </a:schemeClr>
            </a:gs>
            <a:gs pos="88000">
              <a:schemeClr val="phClr">
                <a:tint val="90000"/>
              </a:schemeClr>
            </a:gs>
          </a:gsLst>
          <a:lin ang="5400000" scaled="0"/>
        </a:gradFill>
        <a:gradFill rotWithShape="1">
          <a:gsLst>
            <a:gs pos="0">
              <a:schemeClr val="phClr">
                <a:tint val="96000"/>
                <a:lumMod val="100000"/>
              </a:schemeClr>
            </a:gs>
            <a:gs pos="78000">
              <a:schemeClr val="phClr">
                <a:shade val="94000"/>
                <a:lumMod val="94000"/>
              </a:schemeClr>
            </a:gs>
          </a:gsLst>
          <a:lin ang="5400000" scaled="0"/>
        </a:gradFill>
      </a:fillStyleLst>
      <a:lnStyleLst>
        <a:ln w="12700" cap="rnd" cmpd="sng" algn="ctr">
          <a:solidFill>
            <a:schemeClr val="phClr"/>
          </a:solidFill>
          <a:prstDash val="solid"/>
        </a:ln>
        <a:ln w="19050" cap="rnd" cmpd="sng" algn="ctr">
          <a:solidFill>
            <a:schemeClr val="phClr"/>
          </a:solidFill>
          <a:prstDash val="solid"/>
        </a:ln>
        <a:ln w="25400" cap="rnd" cmpd="sng" algn="ctr">
          <a:solidFill>
            <a:schemeClr val="phClr"/>
          </a:solidFill>
          <a:prstDash val="solid"/>
        </a:ln>
      </a:lnStyleLst>
      <a:effectStyleLst>
        <a:effectStyle>
          <a:effectLst/>
        </a:effectStyle>
        <a:effectStyle>
          <a:effectLst>
            <a:outerShdw blurRad="38100" dist="25400" dir="5400000" rotWithShape="0">
              <a:srgbClr val="000000">
                <a:alpha val="35000"/>
              </a:srgbClr>
            </a:outerShdw>
          </a:effectLst>
        </a:effectStyle>
        <a:effectStyle>
          <a:effectLst>
            <a:outerShdw blurRad="50800" dist="38100" dir="5400000" rotWithShape="0">
              <a:srgbClr val="000000">
                <a:alpha val="35000"/>
              </a:srgbClr>
            </a:outerShdw>
          </a:effectLst>
          <a:scene3d>
            <a:camera prst="orthographicFront">
              <a:rot lat="0" lon="0" rev="0"/>
            </a:camera>
            <a:lightRig rig="threePt" dir="tl"/>
          </a:scene3d>
          <a:sp3d prstMaterial="plastic">
            <a:bevelT w="0" h="0"/>
          </a:sp3d>
        </a:effectStyle>
      </a:effectStyleLst>
      <a:bgFillStyleLst>
        <a:solidFill>
          <a:schemeClr val="phClr"/>
        </a:solidFill>
        <a:gradFill rotWithShape="1">
          <a:gsLst>
            <a:gs pos="0">
              <a:schemeClr val="phClr">
                <a:tint val="90000"/>
                <a:lumMod val="104000"/>
              </a:schemeClr>
            </a:gs>
            <a:gs pos="94000">
              <a:schemeClr val="phClr">
                <a:shade val="96000"/>
                <a:lumMod val="82000"/>
              </a:schemeClr>
            </a:gs>
          </a:gsLst>
          <a:lin ang="5400000" scaled="0"/>
        </a:gradFill>
        <a:gradFill rotWithShape="1">
          <a:gsLst>
            <a:gs pos="0">
              <a:schemeClr val="phClr">
                <a:tint val="90000"/>
                <a:lumMod val="110000"/>
              </a:schemeClr>
            </a:gs>
            <a:gs pos="100000">
              <a:schemeClr val="phClr">
                <a:shade val="94000"/>
                <a:lumMod val="96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Facet" id="{C0C680CD-088A-49FC-A102-D699147F32B2}" vid="{0B5AB586-D108-4FC1-8368-649FE654B894}"/>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p:properties xmlns:p="http://schemas.microsoft.com/office/2006/metadata/properties" xmlns:xsi="http://www.w3.org/2001/XMLSchema-instance" xmlns:pc="http://schemas.microsoft.com/office/infopath/2007/PartnerControls">
  <documentManagement>
    <TaxCatchAll xmlns="ec36065c-89aa-4223-8bfb-4fc3caab69c0" xsi:nil="true"/>
    <lcf76f155ced4ddcb4097134ff3c332f xmlns="726f35f3-082c-4b20-b03d-146e7b79279f">
      <Terms xmlns="http://schemas.microsoft.com/office/infopath/2007/PartnerControls"/>
    </lcf76f155ced4ddcb4097134ff3c332f>
  </documentManagement>
</p:properties>
</file>

<file path=customXml/item3.xml><?xml version="1.0" encoding="utf-8"?>
<ct:contentTypeSchema xmlns:ct="http://schemas.microsoft.com/office/2006/metadata/contentType" xmlns:ma="http://schemas.microsoft.com/office/2006/metadata/properties/metaAttributes" ct:_="" ma:_="" ma:contentTypeName="Document" ma:contentTypeID="0x010100CFF71A2C7D7AA84882334083233BB957" ma:contentTypeVersion="17" ma:contentTypeDescription="Create a new document." ma:contentTypeScope="" ma:versionID="8acc4aca97fd80c12ddb7232b35eb833">
  <xsd:schema xmlns:xsd="http://www.w3.org/2001/XMLSchema" xmlns:xs="http://www.w3.org/2001/XMLSchema" xmlns:p="http://schemas.microsoft.com/office/2006/metadata/properties" xmlns:ns2="726f35f3-082c-4b20-b03d-146e7b79279f" xmlns:ns3="ec36065c-89aa-4223-8bfb-4fc3caab69c0" targetNamespace="http://schemas.microsoft.com/office/2006/metadata/properties" ma:root="true" ma:fieldsID="5e5e6a3f8bcbd56988dd54b0670fa645" ns2:_="" ns3:_="">
    <xsd:import namespace="726f35f3-082c-4b20-b03d-146e7b79279f"/>
    <xsd:import namespace="ec36065c-89aa-4223-8bfb-4fc3caab69c0"/>
    <xsd:element name="properties">
      <xsd:complexType>
        <xsd:sequence>
          <xsd:element name="documentManagement">
            <xsd:complexType>
              <xsd:all>
                <xsd:element ref="ns2:MediaServiceMetadata" minOccurs="0"/>
                <xsd:element ref="ns2:MediaServiceFastMetadata" minOccurs="0"/>
                <xsd:element ref="ns3:SharedWithUsers" minOccurs="0"/>
                <xsd:element ref="ns3:SharedWithDetails" minOccurs="0"/>
                <xsd:element ref="ns2:MediaServiceAutoKeyPoints" minOccurs="0"/>
                <xsd:element ref="ns2:MediaServiceKeyPoints" minOccurs="0"/>
                <xsd:element ref="ns2:MediaServiceAutoTags" minOccurs="0"/>
                <xsd:element ref="ns2:MediaServiceOCR" minOccurs="0"/>
                <xsd:element ref="ns2:MediaServiceGenerationTime" minOccurs="0"/>
                <xsd:element ref="ns2:MediaServiceEventHashCode" minOccurs="0"/>
                <xsd:element ref="ns2:MediaServiceDateTaken" minOccurs="0"/>
                <xsd:element ref="ns2:MediaLengthInSeconds" minOccurs="0"/>
                <xsd:element ref="ns2:MediaServiceObjectDetectorVersions" minOccurs="0"/>
                <xsd:element ref="ns2:MediaServiceSearchProperties" minOccurs="0"/>
                <xsd:element ref="ns2:lcf76f155ced4ddcb4097134ff3c332f" minOccurs="0"/>
                <xsd:element ref="ns3: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726f35f3-082c-4b20-b03d-146e7b79279f"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2" nillable="true" ma:displayName="MediaServiceAutoKeyPoints" ma:hidden="true" ma:internalName="MediaServiceAutoKeyPoints" ma:readOnly="true">
      <xsd:simpleType>
        <xsd:restriction base="dms:Note"/>
      </xsd:simpleType>
    </xsd:element>
    <xsd:element name="MediaServiceKeyPoints" ma:index="13" nillable="true" ma:displayName="KeyPoints" ma:internalName="MediaServiceKeyPoints" ma:readOnly="true">
      <xsd:simpleType>
        <xsd:restriction base="dms:Note">
          <xsd:maxLength value="255"/>
        </xsd:restriction>
      </xsd:simpleType>
    </xsd:element>
    <xsd:element name="MediaServiceAutoTags" ma:index="14" nillable="true" ma:displayName="Tags" ma:internalName="MediaServiceAutoTags" ma:readOnly="true">
      <xsd:simpleType>
        <xsd:restriction base="dms:Text"/>
      </xsd:simple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ServiceDateTaken" ma:index="18" nillable="true" ma:displayName="MediaServiceDateTaken" ma:hidden="true" ma:internalName="MediaServiceDateTaken" ma:readOnly="true">
      <xsd:simpleType>
        <xsd:restriction base="dms:Text"/>
      </xsd:simpleType>
    </xsd:element>
    <xsd:element name="MediaLengthInSeconds" ma:index="19" nillable="true" ma:displayName="MediaLengthInSeconds" ma:hidden="true" ma:internalName="MediaLengthInSeconds" ma:readOnly="true">
      <xsd:simpleType>
        <xsd:restriction base="dms:Unknown"/>
      </xsd:simpleType>
    </xsd:element>
    <xsd:element name="MediaServiceObjectDetectorVersions" ma:index="20" nillable="true" ma:displayName="MediaServiceObjectDetectorVersions" ma:hidden="true" ma:indexed="true" ma:internalName="MediaServiceObjectDetectorVersions" ma:readOnly="true">
      <xsd:simpleType>
        <xsd:restriction base="dms:Text"/>
      </xsd:simpleType>
    </xsd:element>
    <xsd:element name="MediaServiceSearchProperties" ma:index="21" nillable="true" ma:displayName="MediaServiceSearchProperties" ma:hidden="true" ma:internalName="MediaServiceSearchProperties" ma:readOnly="true">
      <xsd:simpleType>
        <xsd:restriction base="dms:Note"/>
      </xsd:simpleType>
    </xsd:element>
    <xsd:element name="lcf76f155ced4ddcb4097134ff3c332f" ma:index="23" nillable="true" ma:taxonomy="true" ma:internalName="lcf76f155ced4ddcb4097134ff3c332f" ma:taxonomyFieldName="MediaServiceImageTags" ma:displayName="Image Tags" ma:readOnly="false" ma:fieldId="{5cf76f15-5ced-4ddc-b409-7134ff3c332f}" ma:taxonomyMulti="true" ma:sspId="74a9064b-6909-45df-806c-a54d348a508d"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ec36065c-89aa-4223-8bfb-4fc3caab69c0" elementFormDefault="qualified">
    <xsd:import namespace="http://schemas.microsoft.com/office/2006/documentManagement/types"/>
    <xsd:import namespace="http://schemas.microsoft.com/office/infopath/2007/PartnerControls"/>
    <xsd:element name="SharedWithUsers" ma:index="1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1" nillable="true" ma:displayName="Shared With Details" ma:internalName="SharedWithDetails" ma:readOnly="true">
      <xsd:simpleType>
        <xsd:restriction base="dms:Note">
          <xsd:maxLength value="255"/>
        </xsd:restriction>
      </xsd:simpleType>
    </xsd:element>
    <xsd:element name="TaxCatchAll" ma:index="24" nillable="true" ma:displayName="Taxonomy Catch All Column" ma:hidden="true" ma:list="{67b4867b-8881-4eea-9c18-6554e6e96cb6}" ma:internalName="TaxCatchAll" ma:showField="CatchAllData" ma:web="ec36065c-89aa-4223-8bfb-4fc3caab69c0">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E4D17C2-64CA-4EC3-A773-8E73A7993D25}">
  <ds:schemaRefs>
    <ds:schemaRef ds:uri="http://schemas.microsoft.com/sharepoint/v3/contenttype/forms"/>
  </ds:schemaRefs>
</ds:datastoreItem>
</file>

<file path=customXml/itemProps2.xml><?xml version="1.0" encoding="utf-8"?>
<ds:datastoreItem xmlns:ds="http://schemas.openxmlformats.org/officeDocument/2006/customXml" ds:itemID="{ACED6891-BDC6-465A-845E-BB4B819B5AEE}">
  <ds:schemaRefs>
    <ds:schemaRef ds:uri="http://purl.org/dc/dcmitype/"/>
    <ds:schemaRef ds:uri="http://schemas.microsoft.com/office/infopath/2007/PartnerControls"/>
    <ds:schemaRef ds:uri="http://schemas.microsoft.com/office/2006/documentManagement/types"/>
    <ds:schemaRef ds:uri="http://purl.org/dc/elements/1.1/"/>
    <ds:schemaRef ds:uri="http://schemas.microsoft.com/office/2006/metadata/properties"/>
    <ds:schemaRef ds:uri="c0673ce8-8017-4415-9822-d9bd6d32788b"/>
    <ds:schemaRef ds:uri="http://purl.org/dc/terms/"/>
    <ds:schemaRef ds:uri="http://schemas.openxmlformats.org/package/2006/metadata/core-properties"/>
    <ds:schemaRef ds:uri="010c109b-e25b-45bb-b09b-23f84cc51cd6"/>
    <ds:schemaRef ds:uri="http://www.w3.org/XML/1998/namespace"/>
  </ds:schemaRefs>
</ds:datastoreItem>
</file>

<file path=customXml/itemProps3.xml><?xml version="1.0" encoding="utf-8"?>
<ds:datastoreItem xmlns:ds="http://schemas.openxmlformats.org/officeDocument/2006/customXml" ds:itemID="{0D06403D-56A3-46AC-AEE9-74EE66AFE266}"/>
</file>

<file path=docProps/app.xml><?xml version="1.0" encoding="utf-8"?>
<Properties xmlns="http://schemas.openxmlformats.org/officeDocument/2006/extended-properties" xmlns:vt="http://schemas.openxmlformats.org/officeDocument/2006/docPropsVTypes">
  <Template>Facet</Template>
  <TotalTime>1300</TotalTime>
  <Words>378</Words>
  <Application>Microsoft Macintosh PowerPoint</Application>
  <PresentationFormat>Widescreen</PresentationFormat>
  <Paragraphs>46</Paragraphs>
  <Slides>8</Slides>
  <Notes>7</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8</vt:i4>
      </vt:variant>
    </vt:vector>
  </HeadingPairs>
  <TitlesOfParts>
    <vt:vector size="14" baseType="lpstr">
      <vt:lpstr>Arial</vt:lpstr>
      <vt:lpstr>Calibri</vt:lpstr>
      <vt:lpstr>Calibri Light</vt:lpstr>
      <vt:lpstr>Trebuchet MS</vt:lpstr>
      <vt:lpstr>Wingdings 3</vt:lpstr>
      <vt:lpstr>Facet</vt:lpstr>
      <vt:lpstr>PowerPoint Presentation</vt:lpstr>
      <vt:lpstr>Introduction</vt:lpstr>
      <vt:lpstr>10 sessions plus a graduation…</vt:lpstr>
      <vt:lpstr>Student workbooks</vt:lpstr>
      <vt:lpstr>Additional information…</vt:lpstr>
      <vt:lpstr>How else can you help and join in?</vt:lpstr>
      <vt:lpstr>PowerPoint Presentation</vt:lpstr>
      <vt:lpstr>Thank you for coming!</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Stuart Longcroft</dc:creator>
  <cp:lastModifiedBy>Andy Clarke</cp:lastModifiedBy>
  <cp:revision>36</cp:revision>
  <dcterms:created xsi:type="dcterms:W3CDTF">2019-11-07T10:58:34Z</dcterms:created>
  <dcterms:modified xsi:type="dcterms:W3CDTF">2025-07-07T13:39:04Z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0x010100CFF71A2C7D7AA84882334083233BB957</vt:lpwstr>
  </property>
</Properties>
</file>