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67" r:id="rId3"/>
    <p:sldId id="268" r:id="rId4"/>
    <p:sldId id="269" r:id="rId5"/>
    <p:sldId id="265" r:id="rId6"/>
    <p:sldId id="259" r:id="rId7"/>
    <p:sldId id="257" r:id="rId8"/>
    <p:sldId id="258" r:id="rId9"/>
    <p:sldId id="260" r:id="rId10"/>
    <p:sldId id="262" r:id="rId11"/>
    <p:sldId id="263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C7E59-E8BC-4F64-BAC9-E50B62DB67CD}" v="327" dt="2023-10-17T12:53:58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-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yn Cast" userId="4fec0af1-98df-4251-9cbc-36a23156f884" providerId="ADAL" clId="{D6DC7E59-E8BC-4F64-BAC9-E50B62DB67CD}"/>
    <pc:docChg chg="undo custSel addSld delSld modSld sldOrd">
      <pc:chgData name="Russyn Cast" userId="4fec0af1-98df-4251-9cbc-36a23156f884" providerId="ADAL" clId="{D6DC7E59-E8BC-4F64-BAC9-E50B62DB67CD}" dt="2023-10-17T12:53:58.008" v="1520" actId="20577"/>
      <pc:docMkLst>
        <pc:docMk/>
      </pc:docMkLst>
      <pc:sldChg chg="addSp delSp modSp del mod delDesignElem">
        <pc:chgData name="Russyn Cast" userId="4fec0af1-98df-4251-9cbc-36a23156f884" providerId="ADAL" clId="{D6DC7E59-E8BC-4F64-BAC9-E50B62DB67CD}" dt="2023-10-16T16:35:10.579" v="519" actId="47"/>
        <pc:sldMkLst>
          <pc:docMk/>
          <pc:sldMk cId="2336811666" sldId="256"/>
        </pc:sldMkLst>
        <pc:spChg chg="mod">
          <ac:chgData name="Russyn Cast" userId="4fec0af1-98df-4251-9cbc-36a23156f884" providerId="ADAL" clId="{D6DC7E59-E8BC-4F64-BAC9-E50B62DB67CD}" dt="2023-10-16T16:34:56.744" v="518"/>
          <ac:spMkLst>
            <pc:docMk/>
            <pc:sldMk cId="2336811666" sldId="256"/>
            <ac:spMk id="2" creationId="{F4E70183-9BC3-79D1-8E81-3CC8BCA22E03}"/>
          </ac:spMkLst>
        </pc:spChg>
        <pc:spChg chg="mod">
          <ac:chgData name="Russyn Cast" userId="4fec0af1-98df-4251-9cbc-36a23156f884" providerId="ADAL" clId="{D6DC7E59-E8BC-4F64-BAC9-E50B62DB67CD}" dt="2023-10-16T16:34:56.744" v="518"/>
          <ac:spMkLst>
            <pc:docMk/>
            <pc:sldMk cId="2336811666" sldId="256"/>
            <ac:spMk id="3" creationId="{6F45FAD0-4BE8-7884-B7F3-832FF2AEC33C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2336811666" sldId="256"/>
            <ac:spMk id="10" creationId="{2A0E4E09-FC02-4ADC-951A-3FFA90B6FE39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2336811666" sldId="256"/>
            <ac:spMk id="12" creationId="{14A1598B-1957-47CF-AAF4-F7A36DA0E7CB}"/>
          </ac:spMkLst>
        </pc:spChg>
      </pc:sldChg>
      <pc:sldChg chg="addSp delSp delDesignElem">
        <pc:chgData name="Russyn Cast" userId="4fec0af1-98df-4251-9cbc-36a23156f884" providerId="ADAL" clId="{D6DC7E59-E8BC-4F64-BAC9-E50B62DB67CD}" dt="2023-10-16T16:34:56.744" v="518"/>
        <pc:sldMkLst>
          <pc:docMk/>
          <pc:sldMk cId="3053806402" sldId="257"/>
        </pc:sldMkLst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3053806402" sldId="257"/>
            <ac:spMk id="8" creationId="{3E9FBC8E-8666-4442-8D7D-B250510CD44D}"/>
          </ac:spMkLst>
        </pc:spChg>
      </pc:sldChg>
      <pc:sldChg chg="addSp delSp delDesignElem">
        <pc:chgData name="Russyn Cast" userId="4fec0af1-98df-4251-9cbc-36a23156f884" providerId="ADAL" clId="{D6DC7E59-E8BC-4F64-BAC9-E50B62DB67CD}" dt="2023-10-16T16:34:56.744" v="518"/>
        <pc:sldMkLst>
          <pc:docMk/>
          <pc:sldMk cId="2380271051" sldId="258"/>
        </pc:sldMkLst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2380271051" sldId="258"/>
            <ac:spMk id="25" creationId="{2A0E4E09-FC02-4ADC-951A-3FFA90B6FE39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2380271051" sldId="258"/>
            <ac:spMk id="27" creationId="{E5821A2D-F010-4C2B-8819-23281D9C770F}"/>
          </ac:spMkLst>
        </pc:spChg>
        <pc:grpChg chg="add del">
          <ac:chgData name="Russyn Cast" userId="4fec0af1-98df-4251-9cbc-36a23156f884" providerId="ADAL" clId="{D6DC7E59-E8BC-4F64-BAC9-E50B62DB67CD}" dt="2023-10-16T16:34:56.744" v="518"/>
          <ac:grpSpMkLst>
            <pc:docMk/>
            <pc:sldMk cId="2380271051" sldId="258"/>
            <ac:grpSpMk id="21" creationId="{EC78E3E1-BBBA-4058-AAEB-714F04B0257C}"/>
          </ac:grpSpMkLst>
        </pc:grpChg>
        <pc:grpChg chg="add del">
          <ac:chgData name="Russyn Cast" userId="4fec0af1-98df-4251-9cbc-36a23156f884" providerId="ADAL" clId="{D6DC7E59-E8BC-4F64-BAC9-E50B62DB67CD}" dt="2023-10-16T16:34:56.744" v="518"/>
          <ac:grpSpMkLst>
            <pc:docMk/>
            <pc:sldMk cId="2380271051" sldId="258"/>
            <ac:grpSpMk id="29" creationId="{D68B9961-F007-40D1-AF51-61B6DE5106CE}"/>
          </ac:grpSpMkLst>
        </pc:grpChg>
      </pc:sldChg>
      <pc:sldChg chg="ord setBg">
        <pc:chgData name="Russyn Cast" userId="4fec0af1-98df-4251-9cbc-36a23156f884" providerId="ADAL" clId="{D6DC7E59-E8BC-4F64-BAC9-E50B62DB67CD}" dt="2023-10-17T12:52:25.204" v="1511"/>
        <pc:sldMkLst>
          <pc:docMk/>
          <pc:sldMk cId="4049476169" sldId="259"/>
        </pc:sldMkLst>
      </pc:sldChg>
      <pc:sldChg chg="addSp delSp delDesignElem">
        <pc:chgData name="Russyn Cast" userId="4fec0af1-98df-4251-9cbc-36a23156f884" providerId="ADAL" clId="{D6DC7E59-E8BC-4F64-BAC9-E50B62DB67CD}" dt="2023-10-16T16:34:56.744" v="518"/>
        <pc:sldMkLst>
          <pc:docMk/>
          <pc:sldMk cId="3527578379" sldId="260"/>
        </pc:sldMkLst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3527578379" sldId="260"/>
            <ac:spMk id="31" creationId="{56B66E70-9451-4286-A0C2-6CF108FE8143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3527578379" sldId="260"/>
            <ac:spMk id="33" creationId="{2A4B0696-68E2-40ED-B597-4B8738754428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3527578379" sldId="260"/>
            <ac:spMk id="35" creationId="{A19EF1B4-0F49-44D2-AE21-263819BFBC9B}"/>
          </ac:spMkLst>
        </pc:spChg>
        <pc:grpChg chg="add del">
          <ac:chgData name="Russyn Cast" userId="4fec0af1-98df-4251-9cbc-36a23156f884" providerId="ADAL" clId="{D6DC7E59-E8BC-4F64-BAC9-E50B62DB67CD}" dt="2023-10-16T16:34:56.744" v="518"/>
          <ac:grpSpMkLst>
            <pc:docMk/>
            <pc:sldMk cId="3527578379" sldId="260"/>
            <ac:grpSpMk id="27" creationId="{132FD491-28F3-42E7-AEBF-A9E3C462C92A}"/>
          </ac:grpSpMkLst>
        </pc:grpChg>
        <pc:grpChg chg="add del">
          <ac:chgData name="Russyn Cast" userId="4fec0af1-98df-4251-9cbc-36a23156f884" providerId="ADAL" clId="{D6DC7E59-E8BC-4F64-BAC9-E50B62DB67CD}" dt="2023-10-16T16:34:56.744" v="518"/>
          <ac:grpSpMkLst>
            <pc:docMk/>
            <pc:sldMk cId="3527578379" sldId="260"/>
            <ac:grpSpMk id="37" creationId="{2B69B0BE-E00A-432A-98D1-A47B82C1636F}"/>
          </ac:grpSpMkLst>
        </pc:grpChg>
      </pc:sldChg>
      <pc:sldChg chg="addSp delSp modSp mod delDesignElem">
        <pc:chgData name="Russyn Cast" userId="4fec0af1-98df-4251-9cbc-36a23156f884" providerId="ADAL" clId="{D6DC7E59-E8BC-4F64-BAC9-E50B62DB67CD}" dt="2023-10-16T16:34:56.744" v="518"/>
        <pc:sldMkLst>
          <pc:docMk/>
          <pc:sldMk cId="3258633269" sldId="262"/>
        </pc:sldMkLst>
        <pc:spChg chg="mod">
          <ac:chgData name="Russyn Cast" userId="4fec0af1-98df-4251-9cbc-36a23156f884" providerId="ADAL" clId="{D6DC7E59-E8BC-4F64-BAC9-E50B62DB67CD}" dt="2023-10-16T16:34:56.744" v="518"/>
          <ac:spMkLst>
            <pc:docMk/>
            <pc:sldMk cId="3258633269" sldId="262"/>
            <ac:spMk id="3" creationId="{ADAAF0AF-6616-4196-E102-871BB7839C71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3258633269" sldId="262"/>
            <ac:spMk id="14" creationId="{2A0E4E09-FC02-4ADC-951A-3FFA90B6FE39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3258633269" sldId="262"/>
            <ac:spMk id="16" creationId="{E5821A2D-F010-4C2B-8819-23281D9C770F}"/>
          </ac:spMkLst>
        </pc:spChg>
        <pc:grpChg chg="add del">
          <ac:chgData name="Russyn Cast" userId="4fec0af1-98df-4251-9cbc-36a23156f884" providerId="ADAL" clId="{D6DC7E59-E8BC-4F64-BAC9-E50B62DB67CD}" dt="2023-10-16T16:34:56.744" v="518"/>
          <ac:grpSpMkLst>
            <pc:docMk/>
            <pc:sldMk cId="3258633269" sldId="262"/>
            <ac:grpSpMk id="10" creationId="{EC78E3E1-BBBA-4058-AAEB-714F04B0257C}"/>
          </ac:grpSpMkLst>
        </pc:grpChg>
        <pc:grpChg chg="add del">
          <ac:chgData name="Russyn Cast" userId="4fec0af1-98df-4251-9cbc-36a23156f884" providerId="ADAL" clId="{D6DC7E59-E8BC-4F64-BAC9-E50B62DB67CD}" dt="2023-10-16T16:34:56.744" v="518"/>
          <ac:grpSpMkLst>
            <pc:docMk/>
            <pc:sldMk cId="3258633269" sldId="262"/>
            <ac:grpSpMk id="18" creationId="{D68B9961-F007-40D1-AF51-61B6DE5106CE}"/>
          </ac:grpSpMkLst>
        </pc:grpChg>
      </pc:sldChg>
      <pc:sldChg chg="addSp delSp delDesignElem">
        <pc:chgData name="Russyn Cast" userId="4fec0af1-98df-4251-9cbc-36a23156f884" providerId="ADAL" clId="{D6DC7E59-E8BC-4F64-BAC9-E50B62DB67CD}" dt="2023-10-16T16:34:56.744" v="518"/>
        <pc:sldMkLst>
          <pc:docMk/>
          <pc:sldMk cId="709284262" sldId="263"/>
        </pc:sldMkLst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709284262" sldId="263"/>
            <ac:spMk id="10" creationId="{2A0E4E09-FC02-4ADC-951A-3FFA90B6FE39}"/>
          </ac:spMkLst>
        </pc:spChg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709284262" sldId="263"/>
            <ac:spMk id="12" creationId="{14A1598B-1957-47CF-AAF4-F7A36DA0E7CB}"/>
          </ac:spMkLst>
        </pc:spChg>
      </pc:sldChg>
      <pc:sldChg chg="addSp delSp ord delDesignElem">
        <pc:chgData name="Russyn Cast" userId="4fec0af1-98df-4251-9cbc-36a23156f884" providerId="ADAL" clId="{D6DC7E59-E8BC-4F64-BAC9-E50B62DB67CD}" dt="2023-10-17T12:52:55.122" v="1513"/>
        <pc:sldMkLst>
          <pc:docMk/>
          <pc:sldMk cId="4229238893" sldId="264"/>
        </pc:sldMkLst>
        <pc:spChg chg="add del">
          <ac:chgData name="Russyn Cast" userId="4fec0af1-98df-4251-9cbc-36a23156f884" providerId="ADAL" clId="{D6DC7E59-E8BC-4F64-BAC9-E50B62DB67CD}" dt="2023-10-16T16:34:56.744" v="518"/>
          <ac:spMkLst>
            <pc:docMk/>
            <pc:sldMk cId="4229238893" sldId="264"/>
            <ac:spMk id="8" creationId="{3E9FBC8E-8666-4442-8D7D-B250510CD44D}"/>
          </ac:spMkLst>
        </pc:spChg>
      </pc:sldChg>
      <pc:sldChg chg="ord setBg">
        <pc:chgData name="Russyn Cast" userId="4fec0af1-98df-4251-9cbc-36a23156f884" providerId="ADAL" clId="{D6DC7E59-E8BC-4F64-BAC9-E50B62DB67CD}" dt="2023-10-17T12:52:13.313" v="1510"/>
        <pc:sldMkLst>
          <pc:docMk/>
          <pc:sldMk cId="1900315115" sldId="265"/>
        </pc:sldMkLst>
      </pc:sldChg>
      <pc:sldChg chg="addSp delSp modSp add mod setBg modAnim delDesignElem">
        <pc:chgData name="Russyn Cast" userId="4fec0af1-98df-4251-9cbc-36a23156f884" providerId="ADAL" clId="{D6DC7E59-E8BC-4F64-BAC9-E50B62DB67CD}" dt="2023-10-17T12:53:58.008" v="1520" actId="20577"/>
        <pc:sldMkLst>
          <pc:docMk/>
          <pc:sldMk cId="2475805559" sldId="266"/>
        </pc:sldMkLst>
        <pc:spChg chg="mod">
          <ac:chgData name="Russyn Cast" userId="4fec0af1-98df-4251-9cbc-36a23156f884" providerId="ADAL" clId="{D6DC7E59-E8BC-4F64-BAC9-E50B62DB67CD}" dt="2023-10-16T16:38:40.154" v="553" actId="14100"/>
          <ac:spMkLst>
            <pc:docMk/>
            <pc:sldMk cId="2475805559" sldId="266"/>
            <ac:spMk id="2" creationId="{1C21E816-31F5-48BB-BD02-D15F2F18B48A}"/>
          </ac:spMkLst>
        </pc:spChg>
        <pc:spChg chg="mod">
          <ac:chgData name="Russyn Cast" userId="4fec0af1-98df-4251-9cbc-36a23156f884" providerId="ADAL" clId="{D6DC7E59-E8BC-4F64-BAC9-E50B62DB67CD}" dt="2023-10-16T16:34:56.744" v="518"/>
          <ac:spMkLst>
            <pc:docMk/>
            <pc:sldMk cId="2475805559" sldId="266"/>
            <ac:spMk id="3" creationId="{835D6E6B-3353-491C-A3C6-F278D6CED8B3}"/>
          </ac:spMkLst>
        </pc:spChg>
        <pc:spChg chg="add mod">
          <ac:chgData name="Russyn Cast" userId="4fec0af1-98df-4251-9cbc-36a23156f884" providerId="ADAL" clId="{D6DC7E59-E8BC-4F64-BAC9-E50B62DB67CD}" dt="2023-10-17T12:53:58.008" v="1520" actId="20577"/>
          <ac:spMkLst>
            <pc:docMk/>
            <pc:sldMk cId="2475805559" sldId="266"/>
            <ac:spMk id="4" creationId="{25E6897D-1E06-514C-4118-3C7B84B607DC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14" creationId="{66D61E08-70C3-48D8-BEA0-787111DC30DA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16" creationId="{FC55298F-0AE5-478E-AD2B-03C2614C5833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18" creationId="{C180E4EA-0B63-4779-A895-7E90E71088F3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20" creationId="{CEE01D9D-3DE8-4EED-B0D3-8F3C79CC7673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22" creationId="{89AF5CE9-607F-43F4-8983-DCD6DA4051FD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24" creationId="{6EEA2DBD-9E1E-4521-8C01-F32AD18A89E3}"/>
          </ac:spMkLst>
        </pc:spChg>
        <pc:spChg chg="del">
          <ac:chgData name="Russyn Cast" userId="4fec0af1-98df-4251-9cbc-36a23156f884" providerId="ADAL" clId="{D6DC7E59-E8BC-4F64-BAC9-E50B62DB67CD}" dt="2023-10-16T16:23:04.112" v="1"/>
          <ac:spMkLst>
            <pc:docMk/>
            <pc:sldMk cId="2475805559" sldId="266"/>
            <ac:spMk id="26" creationId="{15BBD2C1-BA9B-46A9-A27A-33498B169272}"/>
          </ac:spMkLst>
        </pc:spChg>
        <pc:cxnChg chg="del">
          <ac:chgData name="Russyn Cast" userId="4fec0af1-98df-4251-9cbc-36a23156f884" providerId="ADAL" clId="{D6DC7E59-E8BC-4F64-BAC9-E50B62DB67CD}" dt="2023-10-16T16:23:04.112" v="1"/>
          <ac:cxnSpMkLst>
            <pc:docMk/>
            <pc:sldMk cId="2475805559" sldId="266"/>
            <ac:cxnSpMk id="10" creationId="{A57C1A16-B8AB-4D99-A195-A38F556A6486}"/>
          </ac:cxnSpMkLst>
        </pc:cxnChg>
        <pc:cxnChg chg="del">
          <ac:chgData name="Russyn Cast" userId="4fec0af1-98df-4251-9cbc-36a23156f884" providerId="ADAL" clId="{D6DC7E59-E8BC-4F64-BAC9-E50B62DB67CD}" dt="2023-10-16T16:23:04.112" v="1"/>
          <ac:cxnSpMkLst>
            <pc:docMk/>
            <pc:sldMk cId="2475805559" sldId="266"/>
            <ac:cxnSpMk id="12" creationId="{F8A9B20B-D1DD-4573-B5EC-558029519236}"/>
          </ac:cxnSpMkLst>
        </pc:cxnChg>
      </pc:sldChg>
      <pc:sldChg chg="add del">
        <pc:chgData name="Russyn Cast" userId="4fec0af1-98df-4251-9cbc-36a23156f884" providerId="ADAL" clId="{D6DC7E59-E8BC-4F64-BAC9-E50B62DB67CD}" dt="2023-10-16T16:35:58.534" v="544"/>
        <pc:sldMkLst>
          <pc:docMk/>
          <pc:sldMk cId="475038008" sldId="267"/>
        </pc:sldMkLst>
      </pc:sldChg>
      <pc:sldChg chg="addSp delSp modSp new mod setBg modAnim">
        <pc:chgData name="Russyn Cast" userId="4fec0af1-98df-4251-9cbc-36a23156f884" providerId="ADAL" clId="{D6DC7E59-E8BC-4F64-BAC9-E50B62DB67CD}" dt="2023-10-17T12:51:46.279" v="1508"/>
        <pc:sldMkLst>
          <pc:docMk/>
          <pc:sldMk cId="2492053552" sldId="267"/>
        </pc:sldMkLst>
        <pc:spChg chg="del">
          <ac:chgData name="Russyn Cast" userId="4fec0af1-98df-4251-9cbc-36a23156f884" providerId="ADAL" clId="{D6DC7E59-E8BC-4F64-BAC9-E50B62DB67CD}" dt="2023-10-16T16:38:51.047" v="554"/>
          <ac:spMkLst>
            <pc:docMk/>
            <pc:sldMk cId="2492053552" sldId="267"/>
            <ac:spMk id="2" creationId="{0197DC4B-09E3-F264-E808-E90677447678}"/>
          </ac:spMkLst>
        </pc:spChg>
        <pc:spChg chg="del mod">
          <ac:chgData name="Russyn Cast" userId="4fec0af1-98df-4251-9cbc-36a23156f884" providerId="ADAL" clId="{D6DC7E59-E8BC-4F64-BAC9-E50B62DB67CD}" dt="2023-10-17T11:58:26.078" v="715" actId="478"/>
          <ac:spMkLst>
            <pc:docMk/>
            <pc:sldMk cId="2492053552" sldId="267"/>
            <ac:spMk id="3" creationId="{F4069FFC-334C-FE45-D21C-EBEF5CE345F2}"/>
          </ac:spMkLst>
        </pc:spChg>
        <pc:spChg chg="add mod">
          <ac:chgData name="Russyn Cast" userId="4fec0af1-98df-4251-9cbc-36a23156f884" providerId="ADAL" clId="{D6DC7E59-E8BC-4F64-BAC9-E50B62DB67CD}" dt="2023-10-17T11:57:26.990" v="711" actId="14100"/>
          <ac:spMkLst>
            <pc:docMk/>
            <pc:sldMk cId="2492053552" sldId="267"/>
            <ac:spMk id="4" creationId="{7B94E6C8-B460-334D-C120-E9CAAFA7DC6A}"/>
          </ac:spMkLst>
        </pc:spChg>
        <pc:spChg chg="add del mod">
          <ac:chgData name="Russyn Cast" userId="4fec0af1-98df-4251-9cbc-36a23156f884" providerId="ADAL" clId="{D6DC7E59-E8BC-4F64-BAC9-E50B62DB67CD}" dt="2023-10-17T11:58:30.221" v="716" actId="478"/>
          <ac:spMkLst>
            <pc:docMk/>
            <pc:sldMk cId="2492053552" sldId="267"/>
            <ac:spMk id="6" creationId="{C7DCA05C-814C-4284-0F8D-9885F98681AB}"/>
          </ac:spMkLst>
        </pc:spChg>
        <pc:spChg chg="add del mod">
          <ac:chgData name="Russyn Cast" userId="4fec0af1-98df-4251-9cbc-36a23156f884" providerId="ADAL" clId="{D6DC7E59-E8BC-4F64-BAC9-E50B62DB67CD}" dt="2023-10-17T11:59:03.527" v="719"/>
          <ac:spMkLst>
            <pc:docMk/>
            <pc:sldMk cId="2492053552" sldId="267"/>
            <ac:spMk id="7" creationId="{B897C095-F293-B0DA-1969-0899C2E8FAE4}"/>
          </ac:spMkLst>
        </pc:spChg>
        <pc:spChg chg="add mod">
          <ac:chgData name="Russyn Cast" userId="4fec0af1-98df-4251-9cbc-36a23156f884" providerId="ADAL" clId="{D6DC7E59-E8BC-4F64-BAC9-E50B62DB67CD}" dt="2023-10-17T12:05:52.380" v="860" actId="20577"/>
          <ac:spMkLst>
            <pc:docMk/>
            <pc:sldMk cId="2492053552" sldId="267"/>
            <ac:spMk id="8" creationId="{6718FFD1-37B5-056B-C47E-099EAA3ACFFC}"/>
          </ac:spMkLst>
        </pc:spChg>
        <pc:spChg chg="add del mod">
          <ac:chgData name="Russyn Cast" userId="4fec0af1-98df-4251-9cbc-36a23156f884" providerId="ADAL" clId="{D6DC7E59-E8BC-4F64-BAC9-E50B62DB67CD}" dt="2023-10-17T12:00:35.811" v="739" actId="478"/>
          <ac:spMkLst>
            <pc:docMk/>
            <pc:sldMk cId="2492053552" sldId="267"/>
            <ac:spMk id="11" creationId="{744C4B16-4DEC-DBC0-151D-DFD9248C5335}"/>
          </ac:spMkLst>
        </pc:spChg>
        <pc:spChg chg="add mod">
          <ac:chgData name="Russyn Cast" userId="4fec0af1-98df-4251-9cbc-36a23156f884" providerId="ADAL" clId="{D6DC7E59-E8BC-4F64-BAC9-E50B62DB67CD}" dt="2023-10-17T12:01:33.337" v="745" actId="1076"/>
          <ac:spMkLst>
            <pc:docMk/>
            <pc:sldMk cId="2492053552" sldId="267"/>
            <ac:spMk id="14" creationId="{EA487BE4-23DC-547C-7186-2D2515498BC9}"/>
          </ac:spMkLst>
        </pc:spChg>
        <pc:spChg chg="add del mod">
          <ac:chgData name="Russyn Cast" userId="4fec0af1-98df-4251-9cbc-36a23156f884" providerId="ADAL" clId="{D6DC7E59-E8BC-4F64-BAC9-E50B62DB67CD}" dt="2023-10-17T12:03:06.314" v="758" actId="478"/>
          <ac:spMkLst>
            <pc:docMk/>
            <pc:sldMk cId="2492053552" sldId="267"/>
            <ac:spMk id="19" creationId="{72F19C44-121E-AE0B-6265-E4AA28C49EFD}"/>
          </ac:spMkLst>
        </pc:spChg>
        <pc:spChg chg="add del mod">
          <ac:chgData name="Russyn Cast" userId="4fec0af1-98df-4251-9cbc-36a23156f884" providerId="ADAL" clId="{D6DC7E59-E8BC-4F64-BAC9-E50B62DB67CD}" dt="2023-10-17T12:04:45.151" v="779" actId="478"/>
          <ac:spMkLst>
            <pc:docMk/>
            <pc:sldMk cId="2492053552" sldId="267"/>
            <ac:spMk id="22" creationId="{CE9367CE-4AA9-FBFF-7788-5483102D074B}"/>
          </ac:spMkLst>
        </pc:spChg>
        <pc:picChg chg="add del mod">
          <ac:chgData name="Russyn Cast" userId="4fec0af1-98df-4251-9cbc-36a23156f884" providerId="ADAL" clId="{D6DC7E59-E8BC-4F64-BAC9-E50B62DB67CD}" dt="2023-10-17T12:03:01.952" v="757" actId="478"/>
          <ac:picMkLst>
            <pc:docMk/>
            <pc:sldMk cId="2492053552" sldId="267"/>
            <ac:picMk id="10" creationId="{E7994703-81F3-1C80-5348-AAA17ED3C145}"/>
          </ac:picMkLst>
        </pc:picChg>
        <pc:picChg chg="add mod">
          <ac:chgData name="Russyn Cast" userId="4fec0af1-98df-4251-9cbc-36a23156f884" providerId="ADAL" clId="{D6DC7E59-E8BC-4F64-BAC9-E50B62DB67CD}" dt="2023-10-17T12:04:32.970" v="774" actId="1076"/>
          <ac:picMkLst>
            <pc:docMk/>
            <pc:sldMk cId="2492053552" sldId="267"/>
            <ac:picMk id="13" creationId="{84CDD4E3-4279-CB8E-4A09-FC7239C4222A}"/>
          </ac:picMkLst>
        </pc:picChg>
        <pc:picChg chg="add mod">
          <ac:chgData name="Russyn Cast" userId="4fec0af1-98df-4251-9cbc-36a23156f884" providerId="ADAL" clId="{D6DC7E59-E8BC-4F64-BAC9-E50B62DB67CD}" dt="2023-10-17T12:04:47.938" v="780" actId="1076"/>
          <ac:picMkLst>
            <pc:docMk/>
            <pc:sldMk cId="2492053552" sldId="267"/>
            <ac:picMk id="16" creationId="{E062BF53-C7F1-81D0-7082-C4AB179F43D0}"/>
          </ac:picMkLst>
        </pc:picChg>
        <pc:picChg chg="add mod">
          <ac:chgData name="Russyn Cast" userId="4fec0af1-98df-4251-9cbc-36a23156f884" providerId="ADAL" clId="{D6DC7E59-E8BC-4F64-BAC9-E50B62DB67CD}" dt="2023-10-17T12:04:27.261" v="773" actId="1076"/>
          <ac:picMkLst>
            <pc:docMk/>
            <pc:sldMk cId="2492053552" sldId="267"/>
            <ac:picMk id="18" creationId="{6F2E8183-2B02-209E-ECC6-FDE17EFD76DB}"/>
          </ac:picMkLst>
        </pc:picChg>
        <pc:picChg chg="add mod">
          <ac:chgData name="Russyn Cast" userId="4fec0af1-98df-4251-9cbc-36a23156f884" providerId="ADAL" clId="{D6DC7E59-E8BC-4F64-BAC9-E50B62DB67CD}" dt="2023-10-17T12:04:42.696" v="778" actId="1076"/>
          <ac:picMkLst>
            <pc:docMk/>
            <pc:sldMk cId="2492053552" sldId="267"/>
            <ac:picMk id="21" creationId="{4D9C3B78-344C-5F22-5E5E-5934978EE32B}"/>
          </ac:picMkLst>
        </pc:picChg>
      </pc:sldChg>
      <pc:sldChg chg="modSp add del mod">
        <pc:chgData name="Russyn Cast" userId="4fec0af1-98df-4251-9cbc-36a23156f884" providerId="ADAL" clId="{D6DC7E59-E8BC-4F64-BAC9-E50B62DB67CD}" dt="2023-10-16T16:38:22.897" v="551" actId="2890"/>
        <pc:sldMkLst>
          <pc:docMk/>
          <pc:sldMk cId="4143748337" sldId="267"/>
        </pc:sldMkLst>
        <pc:picChg chg="mod">
          <ac:chgData name="Russyn Cast" userId="4fec0af1-98df-4251-9cbc-36a23156f884" providerId="ADAL" clId="{D6DC7E59-E8BC-4F64-BAC9-E50B62DB67CD}" dt="2023-10-16T16:38:22.089" v="550" actId="14100"/>
          <ac:picMkLst>
            <pc:docMk/>
            <pc:sldMk cId="4143748337" sldId="267"/>
            <ac:picMk id="5" creationId="{56824637-6C67-A9A0-C3A7-E87AA5FBA0A6}"/>
          </ac:picMkLst>
        </pc:picChg>
      </pc:sldChg>
      <pc:sldChg chg="addSp delSp modSp add mod setBg modAnim">
        <pc:chgData name="Russyn Cast" userId="4fec0af1-98df-4251-9cbc-36a23156f884" providerId="ADAL" clId="{D6DC7E59-E8BC-4F64-BAC9-E50B62DB67CD}" dt="2023-10-17T12:51:53.369" v="1509"/>
        <pc:sldMkLst>
          <pc:docMk/>
          <pc:sldMk cId="2921367113" sldId="268"/>
        </pc:sldMkLst>
        <pc:spChg chg="mod">
          <ac:chgData name="Russyn Cast" userId="4fec0af1-98df-4251-9cbc-36a23156f884" providerId="ADAL" clId="{D6DC7E59-E8BC-4F64-BAC9-E50B62DB67CD}" dt="2023-10-17T12:07:38.459" v="930" actId="20577"/>
          <ac:spMkLst>
            <pc:docMk/>
            <pc:sldMk cId="2921367113" sldId="268"/>
            <ac:spMk id="4" creationId="{7B94E6C8-B460-334D-C120-E9CAAFA7DC6A}"/>
          </ac:spMkLst>
        </pc:spChg>
        <pc:spChg chg="mod">
          <ac:chgData name="Russyn Cast" userId="4fec0af1-98df-4251-9cbc-36a23156f884" providerId="ADAL" clId="{D6DC7E59-E8BC-4F64-BAC9-E50B62DB67CD}" dt="2023-10-17T12:10:00.161" v="1080" actId="12"/>
          <ac:spMkLst>
            <pc:docMk/>
            <pc:sldMk cId="2921367113" sldId="268"/>
            <ac:spMk id="8" creationId="{6718FFD1-37B5-056B-C47E-099EAA3ACFFC}"/>
          </ac:spMkLst>
        </pc:spChg>
        <pc:spChg chg="del">
          <ac:chgData name="Russyn Cast" userId="4fec0af1-98df-4251-9cbc-36a23156f884" providerId="ADAL" clId="{D6DC7E59-E8BC-4F64-BAC9-E50B62DB67CD}" dt="2023-10-17T12:07:22.282" v="909" actId="478"/>
          <ac:spMkLst>
            <pc:docMk/>
            <pc:sldMk cId="2921367113" sldId="268"/>
            <ac:spMk id="14" creationId="{EA487BE4-23DC-547C-7186-2D2515498BC9}"/>
          </ac:spMkLst>
        </pc:spChg>
        <pc:picChg chg="add mod modCrop">
          <ac:chgData name="Russyn Cast" userId="4fec0af1-98df-4251-9cbc-36a23156f884" providerId="ADAL" clId="{D6DC7E59-E8BC-4F64-BAC9-E50B62DB67CD}" dt="2023-10-17T12:24:49.702" v="1093" actId="732"/>
          <ac:picMkLst>
            <pc:docMk/>
            <pc:sldMk cId="2921367113" sldId="268"/>
            <ac:picMk id="3" creationId="{2574CC13-5FB2-0B0E-3349-68E6B1B387C1}"/>
          </ac:picMkLst>
        </pc:picChg>
        <pc:picChg chg="add mod">
          <ac:chgData name="Russyn Cast" userId="4fec0af1-98df-4251-9cbc-36a23156f884" providerId="ADAL" clId="{D6DC7E59-E8BC-4F64-BAC9-E50B62DB67CD}" dt="2023-10-17T12:24:54.748" v="1094" actId="1076"/>
          <ac:picMkLst>
            <pc:docMk/>
            <pc:sldMk cId="2921367113" sldId="268"/>
            <ac:picMk id="6" creationId="{F4F90B35-C1D0-A2DC-02C9-4428DF3A6C89}"/>
          </ac:picMkLst>
        </pc:picChg>
        <pc:picChg chg="del">
          <ac:chgData name="Russyn Cast" userId="4fec0af1-98df-4251-9cbc-36a23156f884" providerId="ADAL" clId="{D6DC7E59-E8BC-4F64-BAC9-E50B62DB67CD}" dt="2023-10-17T12:07:22.282" v="909" actId="478"/>
          <ac:picMkLst>
            <pc:docMk/>
            <pc:sldMk cId="2921367113" sldId="268"/>
            <ac:picMk id="13" creationId="{84CDD4E3-4279-CB8E-4A09-FC7239C4222A}"/>
          </ac:picMkLst>
        </pc:picChg>
        <pc:picChg chg="del">
          <ac:chgData name="Russyn Cast" userId="4fec0af1-98df-4251-9cbc-36a23156f884" providerId="ADAL" clId="{D6DC7E59-E8BC-4F64-BAC9-E50B62DB67CD}" dt="2023-10-17T12:07:19.427" v="907" actId="478"/>
          <ac:picMkLst>
            <pc:docMk/>
            <pc:sldMk cId="2921367113" sldId="268"/>
            <ac:picMk id="16" creationId="{E062BF53-C7F1-81D0-7082-C4AB179F43D0}"/>
          </ac:picMkLst>
        </pc:picChg>
        <pc:picChg chg="del">
          <ac:chgData name="Russyn Cast" userId="4fec0af1-98df-4251-9cbc-36a23156f884" providerId="ADAL" clId="{D6DC7E59-E8BC-4F64-BAC9-E50B62DB67CD}" dt="2023-10-17T12:07:23.749" v="910" actId="478"/>
          <ac:picMkLst>
            <pc:docMk/>
            <pc:sldMk cId="2921367113" sldId="268"/>
            <ac:picMk id="18" creationId="{6F2E8183-2B02-209E-ECC6-FDE17EFD76DB}"/>
          </ac:picMkLst>
        </pc:picChg>
        <pc:picChg chg="del">
          <ac:chgData name="Russyn Cast" userId="4fec0af1-98df-4251-9cbc-36a23156f884" providerId="ADAL" clId="{D6DC7E59-E8BC-4F64-BAC9-E50B62DB67CD}" dt="2023-10-17T12:07:20.918" v="908" actId="478"/>
          <ac:picMkLst>
            <pc:docMk/>
            <pc:sldMk cId="2921367113" sldId="268"/>
            <ac:picMk id="21" creationId="{4D9C3B78-344C-5F22-5E5E-5934978EE32B}"/>
          </ac:picMkLst>
        </pc:picChg>
      </pc:sldChg>
      <pc:sldChg chg="addSp delSp modSp add mod ord modAnim">
        <pc:chgData name="Russyn Cast" userId="4fec0af1-98df-4251-9cbc-36a23156f884" providerId="ADAL" clId="{D6DC7E59-E8BC-4F64-BAC9-E50B62DB67CD}" dt="2023-10-17T12:46:50.901" v="1500"/>
        <pc:sldMkLst>
          <pc:docMk/>
          <pc:sldMk cId="2684739529" sldId="269"/>
        </pc:sldMkLst>
        <pc:spChg chg="mod">
          <ac:chgData name="Russyn Cast" userId="4fec0af1-98df-4251-9cbc-36a23156f884" providerId="ADAL" clId="{D6DC7E59-E8BC-4F64-BAC9-E50B62DB67CD}" dt="2023-10-17T12:34:45.938" v="1171" actId="403"/>
          <ac:spMkLst>
            <pc:docMk/>
            <pc:sldMk cId="2684739529" sldId="269"/>
            <ac:spMk id="4" creationId="{7B94E6C8-B460-334D-C120-E9CAAFA7DC6A}"/>
          </ac:spMkLst>
        </pc:spChg>
        <pc:spChg chg="del mod">
          <ac:chgData name="Russyn Cast" userId="4fec0af1-98df-4251-9cbc-36a23156f884" providerId="ADAL" clId="{D6DC7E59-E8BC-4F64-BAC9-E50B62DB67CD}" dt="2023-10-17T12:27:27.431" v="1139"/>
          <ac:spMkLst>
            <pc:docMk/>
            <pc:sldMk cId="2684739529" sldId="269"/>
            <ac:spMk id="8" creationId="{6718FFD1-37B5-056B-C47E-099EAA3ACFFC}"/>
          </ac:spMkLst>
        </pc:spChg>
        <pc:picChg chg="del">
          <ac:chgData name="Russyn Cast" userId="4fec0af1-98df-4251-9cbc-36a23156f884" providerId="ADAL" clId="{D6DC7E59-E8BC-4F64-BAC9-E50B62DB67CD}" dt="2023-10-17T12:30:45.246" v="1148" actId="478"/>
          <ac:picMkLst>
            <pc:docMk/>
            <pc:sldMk cId="2684739529" sldId="269"/>
            <ac:picMk id="3" creationId="{2574CC13-5FB2-0B0E-3349-68E6B1B387C1}"/>
          </ac:picMkLst>
        </pc:picChg>
        <pc:picChg chg="add mod">
          <ac:chgData name="Russyn Cast" userId="4fec0af1-98df-4251-9cbc-36a23156f884" providerId="ADAL" clId="{D6DC7E59-E8BC-4F64-BAC9-E50B62DB67CD}" dt="2023-10-17T12:34:23.871" v="1162" actId="1076"/>
          <ac:picMkLst>
            <pc:docMk/>
            <pc:sldMk cId="2684739529" sldId="269"/>
            <ac:picMk id="5" creationId="{E336D5F2-B66A-0141-43EE-56F80CBE64EC}"/>
          </ac:picMkLst>
        </pc:picChg>
        <pc:picChg chg="del">
          <ac:chgData name="Russyn Cast" userId="4fec0af1-98df-4251-9cbc-36a23156f884" providerId="ADAL" clId="{D6DC7E59-E8BC-4F64-BAC9-E50B62DB67CD}" dt="2023-10-17T12:27:27.428" v="1137" actId="478"/>
          <ac:picMkLst>
            <pc:docMk/>
            <pc:sldMk cId="2684739529" sldId="269"/>
            <ac:picMk id="6" creationId="{F4F90B35-C1D0-A2DC-02C9-4428DF3A6C89}"/>
          </ac:picMkLst>
        </pc:picChg>
        <pc:picChg chg="add del mod">
          <ac:chgData name="Russyn Cast" userId="4fec0af1-98df-4251-9cbc-36a23156f884" providerId="ADAL" clId="{D6DC7E59-E8BC-4F64-BAC9-E50B62DB67CD}" dt="2023-10-17T12:29:48.142" v="1143" actId="478"/>
          <ac:picMkLst>
            <pc:docMk/>
            <pc:sldMk cId="2684739529" sldId="269"/>
            <ac:picMk id="1026" creationId="{1256E083-BC4B-A042-588F-79D85AB4FEFA}"/>
          </ac:picMkLst>
        </pc:picChg>
        <pc:picChg chg="add mod">
          <ac:chgData name="Russyn Cast" userId="4fec0af1-98df-4251-9cbc-36a23156f884" providerId="ADAL" clId="{D6DC7E59-E8BC-4F64-BAC9-E50B62DB67CD}" dt="2023-10-17T12:34:25.757" v="1163" actId="1076"/>
          <ac:picMkLst>
            <pc:docMk/>
            <pc:sldMk cId="2684739529" sldId="269"/>
            <ac:picMk id="1028" creationId="{4BD85090-0AFD-83E3-A2DE-D84DDF07E802}"/>
          </ac:picMkLst>
        </pc:picChg>
        <pc:picChg chg="add mod">
          <ac:chgData name="Russyn Cast" userId="4fec0af1-98df-4251-9cbc-36a23156f884" providerId="ADAL" clId="{D6DC7E59-E8BC-4F64-BAC9-E50B62DB67CD}" dt="2023-10-17T12:34:21.709" v="1161" actId="1076"/>
          <ac:picMkLst>
            <pc:docMk/>
            <pc:sldMk cId="2684739529" sldId="269"/>
            <ac:picMk id="1030" creationId="{8BFD7749-560A-0E52-C893-31FDA1B07417}"/>
          </ac:picMkLst>
        </pc:picChg>
      </pc:sldChg>
      <pc:sldChg chg="addSp delSp modSp add mod setBg delAnim">
        <pc:chgData name="Russyn Cast" userId="4fec0af1-98df-4251-9cbc-36a23156f884" providerId="ADAL" clId="{D6DC7E59-E8BC-4F64-BAC9-E50B62DB67CD}" dt="2023-10-17T12:40:45.836" v="1493" actId="1076"/>
        <pc:sldMkLst>
          <pc:docMk/>
          <pc:sldMk cId="1554698" sldId="270"/>
        </pc:sldMkLst>
        <pc:spChg chg="mod">
          <ac:chgData name="Russyn Cast" userId="4fec0af1-98df-4251-9cbc-36a23156f884" providerId="ADAL" clId="{D6DC7E59-E8BC-4F64-BAC9-E50B62DB67CD}" dt="2023-10-17T12:36:16.335" v="1199" actId="20577"/>
          <ac:spMkLst>
            <pc:docMk/>
            <pc:sldMk cId="1554698" sldId="270"/>
            <ac:spMk id="2" creationId="{1C21E816-31F5-48BB-BD02-D15F2F18B48A}"/>
          </ac:spMkLst>
        </pc:spChg>
        <pc:spChg chg="del">
          <ac:chgData name="Russyn Cast" userId="4fec0af1-98df-4251-9cbc-36a23156f884" providerId="ADAL" clId="{D6DC7E59-E8BC-4F64-BAC9-E50B62DB67CD}" dt="2023-10-17T12:40:13.797" v="1490" actId="478"/>
          <ac:spMkLst>
            <pc:docMk/>
            <pc:sldMk cId="1554698" sldId="270"/>
            <ac:spMk id="3" creationId="{835D6E6B-3353-491C-A3C6-F278D6CED8B3}"/>
          </ac:spMkLst>
        </pc:spChg>
        <pc:spChg chg="mod">
          <ac:chgData name="Russyn Cast" userId="4fec0af1-98df-4251-9cbc-36a23156f884" providerId="ADAL" clId="{D6DC7E59-E8BC-4F64-BAC9-E50B62DB67CD}" dt="2023-10-17T12:40:45.836" v="1493" actId="1076"/>
          <ac:spMkLst>
            <pc:docMk/>
            <pc:sldMk cId="1554698" sldId="270"/>
            <ac:spMk id="4" creationId="{25E6897D-1E06-514C-4118-3C7B84B607DC}"/>
          </ac:spMkLst>
        </pc:spChg>
        <pc:spChg chg="add del mod">
          <ac:chgData name="Russyn Cast" userId="4fec0af1-98df-4251-9cbc-36a23156f884" providerId="ADAL" clId="{D6DC7E59-E8BC-4F64-BAC9-E50B62DB67CD}" dt="2023-10-17T12:40:19.681" v="1491" actId="478"/>
          <ac:spMkLst>
            <pc:docMk/>
            <pc:sldMk cId="1554698" sldId="270"/>
            <ac:spMk id="7" creationId="{3A9C8091-08EE-565A-FBB9-6151C3E420C1}"/>
          </ac:spMkLst>
        </pc:spChg>
        <pc:picChg chg="mod">
          <ac:chgData name="Russyn Cast" userId="4fec0af1-98df-4251-9cbc-36a23156f884" providerId="ADAL" clId="{D6DC7E59-E8BC-4F64-BAC9-E50B62DB67CD}" dt="2023-10-17T12:39:39.963" v="1487" actId="1076"/>
          <ac:picMkLst>
            <pc:docMk/>
            <pc:sldMk cId="1554698" sldId="270"/>
            <ac:picMk id="5" creationId="{56824637-6C67-A9A0-C3A7-E87AA5FBA0A6}"/>
          </ac:picMkLst>
        </pc:picChg>
      </pc:sldChg>
    </pc:docChg>
  </pc:docChgLst>
  <pc:docChgLst>
    <pc:chgData name="Claire Price" userId="c2516aaf-c715-4e1d-b209-0a4345cbc9ed" providerId="ADAL" clId="{46BB5513-704B-4BA3-A794-8E6BAF31540B}"/>
    <pc:docChg chg="custSel modSld">
      <pc:chgData name="Claire Price" userId="c2516aaf-c715-4e1d-b209-0a4345cbc9ed" providerId="ADAL" clId="{46BB5513-704B-4BA3-A794-8E6BAF31540B}" dt="2023-10-11T14:34:08.046" v="659" actId="207"/>
      <pc:docMkLst>
        <pc:docMk/>
      </pc:docMkLst>
      <pc:sldChg chg="modSp mod">
        <pc:chgData name="Claire Price" userId="c2516aaf-c715-4e1d-b209-0a4345cbc9ed" providerId="ADAL" clId="{46BB5513-704B-4BA3-A794-8E6BAF31540B}" dt="2023-10-11T14:33:40.895" v="656" actId="13926"/>
        <pc:sldMkLst>
          <pc:docMk/>
          <pc:sldMk cId="2380271051" sldId="258"/>
        </pc:sldMkLst>
        <pc:spChg chg="mod">
          <ac:chgData name="Claire Price" userId="c2516aaf-c715-4e1d-b209-0a4345cbc9ed" providerId="ADAL" clId="{46BB5513-704B-4BA3-A794-8E6BAF31540B}" dt="2023-10-11T14:33:40.895" v="656" actId="13926"/>
          <ac:spMkLst>
            <pc:docMk/>
            <pc:sldMk cId="2380271051" sldId="258"/>
            <ac:spMk id="2" creationId="{71BD7212-20D7-CFF3-659D-56401B403C8B}"/>
          </ac:spMkLst>
        </pc:spChg>
      </pc:sldChg>
      <pc:sldChg chg="addSp delSp modSp mod">
        <pc:chgData name="Claire Price" userId="c2516aaf-c715-4e1d-b209-0a4345cbc9ed" providerId="ADAL" clId="{46BB5513-704B-4BA3-A794-8E6BAF31540B}" dt="2023-10-11T14:34:08.046" v="659" actId="207"/>
        <pc:sldMkLst>
          <pc:docMk/>
          <pc:sldMk cId="4049476169" sldId="259"/>
        </pc:sldMkLst>
        <pc:spChg chg="del mod">
          <ac:chgData name="Claire Price" userId="c2516aaf-c715-4e1d-b209-0a4345cbc9ed" providerId="ADAL" clId="{46BB5513-704B-4BA3-A794-8E6BAF31540B}" dt="2023-10-11T14:23:08.483" v="9"/>
          <ac:spMkLst>
            <pc:docMk/>
            <pc:sldMk cId="4049476169" sldId="259"/>
            <ac:spMk id="2" creationId="{0AE1EB2C-BEAF-517F-D92D-5A8EE76C5D6C}"/>
          </ac:spMkLst>
        </pc:spChg>
        <pc:spChg chg="del mod">
          <ac:chgData name="Claire Price" userId="c2516aaf-c715-4e1d-b209-0a4345cbc9ed" providerId="ADAL" clId="{46BB5513-704B-4BA3-A794-8E6BAF31540B}" dt="2023-10-11T14:23:11.488" v="10" actId="478"/>
          <ac:spMkLst>
            <pc:docMk/>
            <pc:sldMk cId="4049476169" sldId="259"/>
            <ac:spMk id="5" creationId="{7D4F2DDB-6FED-A8AA-AF5F-4667EC1E0DB1}"/>
          </ac:spMkLst>
        </pc:spChg>
        <pc:spChg chg="add mod">
          <ac:chgData name="Claire Price" userId="c2516aaf-c715-4e1d-b209-0a4345cbc9ed" providerId="ADAL" clId="{46BB5513-704B-4BA3-A794-8E6BAF31540B}" dt="2023-10-11T14:33:57.722" v="657" actId="207"/>
          <ac:spMkLst>
            <pc:docMk/>
            <pc:sldMk cId="4049476169" sldId="259"/>
            <ac:spMk id="7" creationId="{A7464D64-6800-9804-3B24-503A57D8AAB3}"/>
          </ac:spMkLst>
        </pc:spChg>
        <pc:graphicFrameChg chg="del mod modGraphic">
          <ac:chgData name="Claire Price" userId="c2516aaf-c715-4e1d-b209-0a4345cbc9ed" providerId="ADAL" clId="{46BB5513-704B-4BA3-A794-8E6BAF31540B}" dt="2023-10-11T14:23:08.483" v="7" actId="478"/>
          <ac:graphicFrameMkLst>
            <pc:docMk/>
            <pc:sldMk cId="4049476169" sldId="259"/>
            <ac:graphicFrameMk id="6" creationId="{344E7BF8-F0FF-C857-DF25-1ABA92D15E63}"/>
          </ac:graphicFrameMkLst>
        </pc:graphicFrameChg>
        <pc:picChg chg="add mod">
          <ac:chgData name="Claire Price" userId="c2516aaf-c715-4e1d-b209-0a4345cbc9ed" providerId="ADAL" clId="{46BB5513-704B-4BA3-A794-8E6BAF31540B}" dt="2023-10-11T14:34:08.046" v="659" actId="207"/>
          <ac:picMkLst>
            <pc:docMk/>
            <pc:sldMk cId="4049476169" sldId="259"/>
            <ac:picMk id="4" creationId="{EE7326DE-1FEA-ADC4-2274-6822A93711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7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8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1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5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FBE2FC-95D5-4BF3-84F0-556397B80E6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DB01BC-8E4D-4E6F-AC72-86F3886C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rinternet.org.uk/" TargetMode="External"/><Relationship Id="rId3" Type="http://schemas.openxmlformats.org/officeDocument/2006/relationships/hyperlink" Target="https://www.childnet.com/" TargetMode="External"/><Relationship Id="rId7" Type="http://schemas.openxmlformats.org/officeDocument/2006/relationships/hyperlink" Target="https://www.gov.uk/government/publications/child-safety-online-a-practical-guide-for-parents-and-carer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spcc.org.uk/keeping-children-safe/online-safety/" TargetMode="External"/><Relationship Id="rId5" Type="http://schemas.openxmlformats.org/officeDocument/2006/relationships/hyperlink" Target="https://nationalonlinesafety.com/" TargetMode="External"/><Relationship Id="rId4" Type="http://schemas.openxmlformats.org/officeDocument/2006/relationships/hyperlink" Target="https://www.internetmatters.org/resources/apps-guid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op.police.uk/safety-cent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laupatic.blogspot.com/" TargetMode="External"/><Relationship Id="rId3" Type="http://schemas.openxmlformats.org/officeDocument/2006/relationships/hyperlink" Target="https://www.infotecarios.com/snapchat_bibliotecas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n/view-image.php?image=239376&amp;picture=youtube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://www.flickr.com/photos/camknows/9918499464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ionalonlinesafety.com/hub/view/guide/tiktok-2022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over a church&#10;&#10;Description automatically generated">
            <a:extLst>
              <a:ext uri="{FF2B5EF4-FFF2-40B4-BE49-F238E27FC236}">
                <a16:creationId xmlns:a16="http://schemas.microsoft.com/office/drawing/2014/main" id="{56824637-6C67-A9A0-C3A7-E87AA5FBA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6" r="21446" b="9091"/>
          <a:stretch/>
        </p:blipFill>
        <p:spPr>
          <a:xfrm>
            <a:off x="5387926" y="-154745"/>
            <a:ext cx="68322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808" y="154745"/>
            <a:ext cx="5285605" cy="1593886"/>
          </a:xfrm>
        </p:spPr>
        <p:txBody>
          <a:bodyPr lIns="0" anchor="t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Keeping Your children safe online </a:t>
            </a:r>
            <a:br>
              <a:rPr lang="en-US" sz="4800" dirty="0">
                <a:solidFill>
                  <a:srgbClr val="7030A0"/>
                </a:solidFill>
              </a:rPr>
            </a:br>
            <a:r>
              <a:rPr lang="en-US" sz="4800" dirty="0">
                <a:solidFill>
                  <a:srgbClr val="7030A0"/>
                </a:solidFill>
              </a:rPr>
              <a:t>Agenda</a:t>
            </a: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552" y="1748631"/>
            <a:ext cx="4079721" cy="33241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17</a:t>
            </a:r>
            <a:r>
              <a:rPr lang="en-US" sz="2000" b="1" baseline="30000" dirty="0">
                <a:solidFill>
                  <a:srgbClr val="7030A0"/>
                </a:solidFill>
              </a:rPr>
              <a:t>th</a:t>
            </a:r>
            <a:r>
              <a:rPr lang="en-US" sz="2000" b="1" dirty="0">
                <a:solidFill>
                  <a:srgbClr val="7030A0"/>
                </a:solidFill>
              </a:rPr>
              <a:t> October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6897D-1E06-514C-4118-3C7B84B607DC}"/>
              </a:ext>
            </a:extLst>
          </p:cNvPr>
          <p:cNvSpPr txBox="1"/>
          <p:nvPr/>
        </p:nvSpPr>
        <p:spPr>
          <a:xfrm>
            <a:off x="77985" y="2207015"/>
            <a:ext cx="57007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</a:rPr>
              <a:t>How we keep children safe at school (RC)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</a:rPr>
              <a:t>Why we are holding a parents’ meeting – recent incidents (RC)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</a:rPr>
              <a:t>How we teach children about keeping safe and being respectful online (CP)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</a:rPr>
              <a:t>Particular apps and dangers to be aware of (JR)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</a:rPr>
              <a:t>Where to go for further </a:t>
            </a:r>
            <a:r>
              <a:rPr lang="en-GB" sz="2000" b="1">
                <a:solidFill>
                  <a:srgbClr val="0070C0"/>
                </a:solidFill>
              </a:rPr>
              <a:t>advice (ES)</a:t>
            </a:r>
            <a:endParaRPr lang="en-GB" sz="2000" b="1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</a:rPr>
              <a:t>Thanks and close (RC)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6CE0B-8F64-EFD9-FBC3-095B6EC5D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0265">
            <a:off x="476771" y="294546"/>
            <a:ext cx="4206441" cy="632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AF0AF-6616-4196-E102-871BB7839C71}"/>
              </a:ext>
            </a:extLst>
          </p:cNvPr>
          <p:cNvSpPr txBox="1"/>
          <p:nvPr/>
        </p:nvSpPr>
        <p:spPr>
          <a:xfrm>
            <a:off x="6175131" y="1257039"/>
            <a:ext cx="5683794" cy="3715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500" dirty="0"/>
              <a:t>Why is it important to reduce screen time</a:t>
            </a:r>
            <a:r>
              <a:rPr lang="en-US" sz="2200" dirty="0"/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It improves physical health.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Improves sleep patterns.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Playing with friends in real life,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Reduces stress and improves mood.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25863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70183-9BC3-79D1-8E81-3CC8BCA2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280" y="945590"/>
            <a:ext cx="5936011" cy="4991384"/>
          </a:xfrm>
        </p:spPr>
        <p:txBody>
          <a:bodyPr anchor="b">
            <a:normAutofit/>
          </a:bodyPr>
          <a:lstStyle/>
          <a:p>
            <a:pPr algn="ctr"/>
            <a:r>
              <a:rPr lang="en-GB" sz="8000" dirty="0">
                <a:solidFill>
                  <a:schemeClr val="tx1"/>
                </a:solidFill>
              </a:rPr>
              <a:t>Where to get advice.</a:t>
            </a:r>
            <a:br>
              <a:rPr lang="en-GB" sz="80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some useful websites to visit.</a:t>
            </a:r>
            <a:br>
              <a:rPr lang="en-GB" sz="3200" dirty="0">
                <a:solidFill>
                  <a:schemeClr val="tx1"/>
                </a:solidFill>
              </a:rPr>
            </a:br>
            <a:endParaRPr lang="en-GB" sz="8000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83F06-5D91-8A79-4698-E1E3318F1D2A}"/>
              </a:ext>
            </a:extLst>
          </p:cNvPr>
          <p:cNvSpPr txBox="1"/>
          <p:nvPr/>
        </p:nvSpPr>
        <p:spPr>
          <a:xfrm>
            <a:off x="159686" y="602399"/>
            <a:ext cx="46631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hlinkClick r:id="rId3"/>
              </a:rPr>
              <a:t>https://www.childnet.com/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hlinkClick r:id="rId4"/>
              </a:rPr>
              <a:t>https://www.internetmatters.org/resources/apps-guide/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hlinkClick r:id="rId5"/>
              </a:rPr>
              <a:t>https://nationalonlinesafety.com/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hlinkClick r:id="rId6"/>
              </a:rPr>
              <a:t>https://www.nspcc.org.uk/keeping-children-safe/online-safety/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hlinkClick r:id="rId7"/>
              </a:rPr>
              <a:t>https://www.gov.uk/government/publications/child-safety-online-a-practical-guide-for-parents-and-carers/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hlinkClick r:id="rId8"/>
              </a:rPr>
              <a:t>https://saferinternet.org.uk/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8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D5D66-DDE1-025E-B09A-415D86FECDDD}"/>
              </a:ext>
            </a:extLst>
          </p:cNvPr>
          <p:cNvSpPr txBox="1"/>
          <p:nvPr/>
        </p:nvSpPr>
        <p:spPr>
          <a:xfrm>
            <a:off x="1895060" y="705177"/>
            <a:ext cx="866692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Reporting inappropriate contact online.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Visit CEOP website - Child Exploitation and Online Protection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Here you will find guidance about how to report worrying behaviour. Examples of concerns that children have been reported include: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Someone online has asked me to send them nude images.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 shared a nude image with someone online and they are threatening me.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 did something that I was embarrassed about on webcam and someone has turned nasty towards me.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Someone I don't know is asking me to live-stream and do things I don't want to do.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Someone online kept asking me to meet them face-to-face and I feel pressured by them.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Someone online was talking to me about sex and it made me feel uncomfortable.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Someone online is putting pressure on me to do things I don't want to do.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Someone I met in an online game keeps trying to talk to me privately.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hlinkClick r:id="rId3"/>
              </a:rPr>
              <a:t>https://www.ceop.police.uk/safety-centre/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3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over a church&#10;&#10;Description automatically generated">
            <a:extLst>
              <a:ext uri="{FF2B5EF4-FFF2-40B4-BE49-F238E27FC236}">
                <a16:creationId xmlns:a16="http://schemas.microsoft.com/office/drawing/2014/main" id="{56824637-6C67-A9A0-C3A7-E87AA5FBA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6" r="21446" b="9091"/>
          <a:stretch/>
        </p:blipFill>
        <p:spPr>
          <a:xfrm>
            <a:off x="5359790" y="-1"/>
            <a:ext cx="68322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808" y="154745"/>
            <a:ext cx="5285605" cy="1593886"/>
          </a:xfrm>
        </p:spPr>
        <p:txBody>
          <a:bodyPr lIns="0" anchor="t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Thank you for listening</a:t>
            </a: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6897D-1E06-514C-4118-3C7B84B607DC}"/>
              </a:ext>
            </a:extLst>
          </p:cNvPr>
          <p:cNvSpPr txBox="1"/>
          <p:nvPr/>
        </p:nvSpPr>
        <p:spPr>
          <a:xfrm>
            <a:off x="395236" y="1748631"/>
            <a:ext cx="57007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Start the conversation with your children.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Be aware of what your children are accessing.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Be aware of who your children are talking to/in groups with.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Keep the conversation going – make sure your children would tell you!</a:t>
            </a:r>
          </a:p>
        </p:txBody>
      </p:sp>
    </p:spTree>
    <p:extLst>
      <p:ext uri="{BB962C8B-B14F-4D97-AF65-F5344CB8AC3E}">
        <p14:creationId xmlns:p14="http://schemas.microsoft.com/office/powerpoint/2010/main" val="15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94E6C8-B460-334D-C120-E9CAAFA7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79" y="484188"/>
            <a:ext cx="6779173" cy="1609725"/>
          </a:xfrm>
        </p:spPr>
        <p:txBody>
          <a:bodyPr lIns="0" anchor="t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But it doesn’t happen with children round here…</a:t>
            </a: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8FFD1-37B5-056B-C47E-099EAA3ACFFC}"/>
              </a:ext>
            </a:extLst>
          </p:cNvPr>
          <p:cNvSpPr txBox="1"/>
          <p:nvPr/>
        </p:nvSpPr>
        <p:spPr>
          <a:xfrm>
            <a:off x="683504" y="2089279"/>
            <a:ext cx="9191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Sadly it does. These are last year’s main culprits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 descr="A yellow and black logo&#10;&#10;Description automatically generated">
            <a:extLst>
              <a:ext uri="{FF2B5EF4-FFF2-40B4-BE49-F238E27FC236}">
                <a16:creationId xmlns:a16="http://schemas.microsoft.com/office/drawing/2014/main" id="{84CDD4E3-4279-CB8E-4A09-FC7239C4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1471" y="3429000"/>
            <a:ext cx="1439536" cy="1418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487BE4-23DC-547C-7186-2D2515498BC9}"/>
              </a:ext>
            </a:extLst>
          </p:cNvPr>
          <p:cNvSpPr txBox="1"/>
          <p:nvPr/>
        </p:nvSpPr>
        <p:spPr>
          <a:xfrm>
            <a:off x="3704897" y="10485711"/>
            <a:ext cx="114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infotecarios.com/snapchat_biblioteca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6" name="Picture 15" descr="A person holding a phone&#10;&#10;Description automatically generated">
            <a:extLst>
              <a:ext uri="{FF2B5EF4-FFF2-40B4-BE49-F238E27FC236}">
                <a16:creationId xmlns:a16="http://schemas.microsoft.com/office/drawing/2014/main" id="{E062BF53-C7F1-81D0-7082-C4AB179F4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3898" y="3445253"/>
            <a:ext cx="1636262" cy="1636262"/>
          </a:xfrm>
          <a:prstGeom prst="rect">
            <a:avLst/>
          </a:prstGeom>
        </p:spPr>
      </p:pic>
      <p:pic>
        <p:nvPicPr>
          <p:cNvPr id="18" name="Picture 17" descr="A black cell phone with a green screen&#10;&#10;Description automatically generated">
            <a:extLst>
              <a:ext uri="{FF2B5EF4-FFF2-40B4-BE49-F238E27FC236}">
                <a16:creationId xmlns:a16="http://schemas.microsoft.com/office/drawing/2014/main" id="{6F2E8183-2B02-209E-ECC6-FDE17EFD7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33959" y="3429000"/>
            <a:ext cx="1881685" cy="1411264"/>
          </a:xfrm>
          <a:prstGeom prst="rect">
            <a:avLst/>
          </a:prstGeom>
        </p:spPr>
      </p:pic>
      <p:pic>
        <p:nvPicPr>
          <p:cNvPr id="21" name="Picture 20" descr="A logo on a green background&#10;&#10;Description automatically generated">
            <a:extLst>
              <a:ext uri="{FF2B5EF4-FFF2-40B4-BE49-F238E27FC236}">
                <a16:creationId xmlns:a16="http://schemas.microsoft.com/office/drawing/2014/main" id="{4D9C3B78-344C-5F22-5E5E-5934978EE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589537" y="3334335"/>
            <a:ext cx="2619491" cy="17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94E6C8-B460-334D-C120-E9CAAFA7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79" y="484188"/>
            <a:ext cx="6779173" cy="1609725"/>
          </a:xfrm>
        </p:spPr>
        <p:txBody>
          <a:bodyPr lIns="0" anchor="t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How do we keep children safe at Bleasby school?</a:t>
            </a: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>
                <a:solidFill>
                  <a:srgbClr val="7030A0"/>
                </a:solidFill>
              </a:rPr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8FFD1-37B5-056B-C47E-099EAA3ACFFC}"/>
              </a:ext>
            </a:extLst>
          </p:cNvPr>
          <p:cNvSpPr txBox="1"/>
          <p:nvPr/>
        </p:nvSpPr>
        <p:spPr>
          <a:xfrm>
            <a:off x="683504" y="2089279"/>
            <a:ext cx="91912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MITRE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Supervision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Reminders when going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Specific teaching of internet safety and respectful behaviour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 descr="A rainbow over a church&#10;&#10;Description automatically generated">
            <a:extLst>
              <a:ext uri="{FF2B5EF4-FFF2-40B4-BE49-F238E27FC236}">
                <a16:creationId xmlns:a16="http://schemas.microsoft.com/office/drawing/2014/main" id="{2574CC13-5FB2-0B0E-3349-68E6B1B38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r="12324"/>
          <a:stretch/>
        </p:blipFill>
        <p:spPr>
          <a:xfrm>
            <a:off x="8891751" y="4133468"/>
            <a:ext cx="2349063" cy="1918153"/>
          </a:xfrm>
          <a:prstGeom prst="rect">
            <a:avLst/>
          </a:prstGeom>
        </p:spPr>
      </p:pic>
      <p:pic>
        <p:nvPicPr>
          <p:cNvPr id="6" name="Picture 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F4F90B35-C1D0-A2DC-02C9-4428DF3A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24" y="1590735"/>
            <a:ext cx="2095916" cy="17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94E6C8-B460-334D-C120-E9CAAFA7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159" y="578781"/>
            <a:ext cx="7945821" cy="1609725"/>
          </a:xfrm>
        </p:spPr>
        <p:txBody>
          <a:bodyPr lIns="0" anchor="t" anchorCtr="0">
            <a:no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</a:rPr>
              <a:t>Teaching Internet Safety regularly</a:t>
            </a:r>
            <a:br>
              <a:rPr lang="en-US" sz="7200" dirty="0">
                <a:solidFill>
                  <a:srgbClr val="7030A0"/>
                </a:solidFill>
              </a:rPr>
            </a:br>
            <a:br>
              <a:rPr lang="en-US" sz="6000" dirty="0">
                <a:solidFill>
                  <a:srgbClr val="7030A0"/>
                </a:solidFill>
              </a:rPr>
            </a:br>
            <a:br>
              <a:rPr lang="en-US" sz="6000" dirty="0">
                <a:solidFill>
                  <a:srgbClr val="7030A0"/>
                </a:solidFill>
              </a:rPr>
            </a:br>
            <a:br>
              <a:rPr lang="en-US" sz="6000" dirty="0"/>
            </a:b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6D5F2-B66A-0141-43EE-56F80CBE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10" y="2885253"/>
            <a:ext cx="2972855" cy="2392170"/>
          </a:xfrm>
          <a:prstGeom prst="rect">
            <a:avLst/>
          </a:prstGeom>
        </p:spPr>
      </p:pic>
      <p:pic>
        <p:nvPicPr>
          <p:cNvPr id="1028" name="Picture 4" descr="Image result for coram scarf">
            <a:extLst>
              <a:ext uri="{FF2B5EF4-FFF2-40B4-BE49-F238E27FC236}">
                <a16:creationId xmlns:a16="http://schemas.microsoft.com/office/drawing/2014/main" id="{4BD85090-0AFD-83E3-A2DE-D84DDF07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0" y="2885253"/>
            <a:ext cx="3303482" cy="2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rple mash internet safety">
            <a:extLst>
              <a:ext uri="{FF2B5EF4-FFF2-40B4-BE49-F238E27FC236}">
                <a16:creationId xmlns:a16="http://schemas.microsoft.com/office/drawing/2014/main" id="{8BFD7749-560A-0E52-C893-31FDA1B0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5" y="2885253"/>
            <a:ext cx="3986950" cy="23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E1EB2C-BEAF-517F-D92D-5A8EE76C5D6C}"/>
              </a:ext>
            </a:extLst>
          </p:cNvPr>
          <p:cNvSpPr txBox="1"/>
          <p:nvPr/>
        </p:nvSpPr>
        <p:spPr>
          <a:xfrm>
            <a:off x="691298" y="344557"/>
            <a:ext cx="10648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Online safety is embedded in the computing curriculum across all years. We also explore online safety as a whole school on Safe Internet Day.  This year’s focus was ‘Want to talk about it?’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44E7BF8-F0FF-C857-DF25-1ABA92D15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35468"/>
              </p:ext>
            </p:extLst>
          </p:nvPr>
        </p:nvGraphicFramePr>
        <p:xfrm>
          <a:off x="5622373" y="1125985"/>
          <a:ext cx="5394710" cy="5467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819">
                  <a:extLst>
                    <a:ext uri="{9D8B030D-6E8A-4147-A177-3AD203B41FA5}">
                      <a16:colId xmlns:a16="http://schemas.microsoft.com/office/drawing/2014/main" val="1994588731"/>
                    </a:ext>
                  </a:extLst>
                </a:gridCol>
                <a:gridCol w="4116891">
                  <a:extLst>
                    <a:ext uri="{9D8B030D-6E8A-4147-A177-3AD203B41FA5}">
                      <a16:colId xmlns:a16="http://schemas.microsoft.com/office/drawing/2014/main" val="1498946035"/>
                    </a:ext>
                  </a:extLst>
                </a:gridCol>
              </a:tblGrid>
              <a:tr h="384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none" dirty="0">
                          <a:latin typeface="+mn-lt"/>
                        </a:rPr>
                        <a:t>Computing Scheme of Work (Purple Mash)</a:t>
                      </a:r>
                      <a:endParaRPr lang="en-GB" sz="1800" b="1" u="none" dirty="0">
                        <a:solidFill>
                          <a:srgbClr val="94529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975" marR="22860" marT="38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 literacy and digital resilience</a:t>
                      </a:r>
                      <a:endParaRPr lang="en-GB" sz="1700" dirty="0">
                        <a:solidFill>
                          <a:srgbClr val="945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22860" marT="38735" marB="0" anchor="ctr"/>
                </a:tc>
                <a:extLst>
                  <a:ext uri="{0D108BD9-81ED-4DB2-BD59-A6C34878D82A}">
                    <a16:rowId xmlns:a16="http://schemas.microsoft.com/office/drawing/2014/main" val="257107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Safe logins.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 outside school.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23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Searching and sharing.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Email.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footprint.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86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952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Safe passwords.</a:t>
                      </a:r>
                    </a:p>
                    <a:p>
                      <a:pPr marL="0" marR="952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 or fiction?</a:t>
                      </a:r>
                    </a:p>
                    <a:p>
                      <a:pPr marL="0" marR="952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Appropriate content and ratings.</a:t>
                      </a:r>
                    </a:p>
                    <a:p>
                      <a:pPr marL="0" marR="952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email safely.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92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Phising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Malware.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Plagerism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Screen time.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76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Responsibilities and support online.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Protecting privacy.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Reliability.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15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Messaging in a game.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Online behaviour.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Screen time.</a:t>
                      </a:r>
                    </a:p>
                  </a:txBody>
                  <a:tcPr marL="53975" marR="2286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2744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548E1E2-B46C-4D08-99C7-182A2B5F74B2}"/>
              </a:ext>
            </a:extLst>
          </p:cNvPr>
          <p:cNvSpPr/>
          <p:nvPr/>
        </p:nvSpPr>
        <p:spPr>
          <a:xfrm>
            <a:off x="615687" y="1322944"/>
            <a:ext cx="46842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National Curriculum for Computing</a:t>
            </a:r>
          </a:p>
          <a:p>
            <a:endParaRPr lang="en-GB" dirty="0"/>
          </a:p>
          <a:p>
            <a:r>
              <a:rPr lang="en-GB" b="1" dirty="0"/>
              <a:t>KS1</a:t>
            </a:r>
            <a:r>
              <a:rPr lang="en-GB" dirty="0"/>
              <a:t> </a:t>
            </a:r>
          </a:p>
          <a:p>
            <a:r>
              <a:rPr lang="en-GB" i="1" dirty="0"/>
              <a:t>use technology safely and respectfully, keeping personal information private; identify where to go for help and support when they have concerns about content or contact on the internet or other online technologies</a:t>
            </a:r>
          </a:p>
          <a:p>
            <a:endParaRPr lang="en-GB" dirty="0"/>
          </a:p>
          <a:p>
            <a:r>
              <a:rPr lang="en-GB" b="1" dirty="0"/>
              <a:t>KS2</a:t>
            </a:r>
          </a:p>
          <a:p>
            <a:r>
              <a:rPr lang="en-GB" i="1" dirty="0"/>
              <a:t>use technology safely, respectfully and responsibly; recognise acceptable/unacceptable behaviour; identify a range of ways to report concerns about content and contact</a:t>
            </a:r>
          </a:p>
        </p:txBody>
      </p:sp>
    </p:spTree>
    <p:extLst>
      <p:ext uri="{BB962C8B-B14F-4D97-AF65-F5344CB8AC3E}">
        <p14:creationId xmlns:p14="http://schemas.microsoft.com/office/powerpoint/2010/main" val="190031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326DE-1FEA-ADC4-2274-6822A937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0" y="1075412"/>
            <a:ext cx="8351520" cy="552984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464D64-6800-9804-3B24-503A57D8AAB3}"/>
              </a:ext>
            </a:extLst>
          </p:cNvPr>
          <p:cNvSpPr txBox="1"/>
          <p:nvPr/>
        </p:nvSpPr>
        <p:spPr>
          <a:xfrm>
            <a:off x="1524000" y="233680"/>
            <a:ext cx="97739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part of our teaching in RSHE, using the SCARF </a:t>
            </a:r>
            <a:r>
              <a:rPr lang="en-US" dirty="0" err="1"/>
              <a:t>programme</a:t>
            </a:r>
            <a:r>
              <a:rPr lang="en-US" dirty="0"/>
              <a:t> resources, we include a range of lessons about keeping safe online and equipping children for digital life.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7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7204E-9FC3-8FAB-0852-B6F4D959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79" y="568733"/>
            <a:ext cx="10271209" cy="577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80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F30BC-45D1-7BB6-A875-0BC1C72AB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520" y="919676"/>
            <a:ext cx="7273405" cy="5018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D7212-20D7-CFF3-659D-56401B403C8B}"/>
              </a:ext>
            </a:extLst>
          </p:cNvPr>
          <p:cNvSpPr txBox="1"/>
          <p:nvPr/>
        </p:nvSpPr>
        <p:spPr>
          <a:xfrm>
            <a:off x="462564" y="1571198"/>
            <a:ext cx="3790186" cy="4514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How many children have one or more of these apps?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Why do apps have age limits?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solidFill>
                  <a:schemeClr val="bg1"/>
                </a:solidFill>
              </a:rPr>
              <a:t>Some apps have a minimum age due to the content that is on them, this could be violent or upsetting, and by putting a false age children could be exposed to something that can be scary or harmful to them.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The social media apps also have age limits as children of primary school age, do not have the emotional maturity or effective online communication skills to be using them. </a:t>
            </a:r>
            <a:r>
              <a:rPr 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Whatsapp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 groups were a particular issue in Y6 last year.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380271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4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C6771-A5F3-B3A4-4246-386BD0688D7D}"/>
              </a:ext>
            </a:extLst>
          </p:cNvPr>
          <p:cNvSpPr txBox="1"/>
          <p:nvPr/>
        </p:nvSpPr>
        <p:spPr>
          <a:xfrm>
            <a:off x="6772314" y="643467"/>
            <a:ext cx="5416637" cy="582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Be aware of what your child is doing online.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Know what apps they have. Encourage use of age-appropriate apps e.g. YouTube kids.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Know who your children are the chatting to.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Limit screen time.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Set up downtime limits.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Keep phones out of bedrooms.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Talk to your children about the potential dangers online and make it clear that they must come to you with anything that makes them feel uncomfortable.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/>
              <a:t>Learn to set restrictions in apps such as turning off location services.</a:t>
            </a:r>
          </a:p>
          <a:p>
            <a:pPr marL="285750" indent="-18288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900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1900" dirty="0"/>
              <a:t>Example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hlinkClick r:id="rId6"/>
              </a:rPr>
              <a:t>https://nationalonlinesafety.com/hub/view/guide/tiktok-2022</a:t>
            </a:r>
            <a:endParaRPr lang="en-US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407772-995A-50F7-558F-672EB37FDB87}"/>
              </a:ext>
            </a:extLst>
          </p:cNvPr>
          <p:cNvSpPr txBox="1"/>
          <p:nvPr/>
        </p:nvSpPr>
        <p:spPr>
          <a:xfrm>
            <a:off x="1588048" y="371061"/>
            <a:ext cx="513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parents can do at home?</a:t>
            </a:r>
            <a:endParaRPr lang="en-GB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FDAA589-0174-6D26-57F7-B267E8213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223">
            <a:off x="964229" y="1227972"/>
            <a:ext cx="2849273" cy="4030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46772-932B-47D3-B8EE-4279E37A1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4732">
            <a:off x="3129097" y="2379160"/>
            <a:ext cx="3494047" cy="43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8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1405</TotalTime>
  <Words>910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Rockwell</vt:lpstr>
      <vt:lpstr>Rockwell Condensed</vt:lpstr>
      <vt:lpstr>Rockwell Extra Bold</vt:lpstr>
      <vt:lpstr>Source Sans Pro</vt:lpstr>
      <vt:lpstr>Wingdings</vt:lpstr>
      <vt:lpstr>Wood Type</vt:lpstr>
      <vt:lpstr>Keeping Your children safe online  Agenda   </vt:lpstr>
      <vt:lpstr>But it doesn’t happen with children round here…    </vt:lpstr>
      <vt:lpstr>How do we keep children safe at Bleasby school?    </vt:lpstr>
      <vt:lpstr>Teaching Internet Safety regularly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get advice. some useful websites to visit. </vt:lpstr>
      <vt:lpstr>PowerPoint Presentation</vt:lpstr>
      <vt:lpstr>Thank you for listening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Fieldwick</dc:creator>
  <cp:lastModifiedBy>Russyn Cast</cp:lastModifiedBy>
  <cp:revision>17</cp:revision>
  <dcterms:created xsi:type="dcterms:W3CDTF">2023-03-23T16:12:55Z</dcterms:created>
  <dcterms:modified xsi:type="dcterms:W3CDTF">2023-10-17T12:54:02Z</dcterms:modified>
</cp:coreProperties>
</file>